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98" r:id="rId5"/>
    <p:sldId id="281" r:id="rId6"/>
    <p:sldId id="286" r:id="rId7"/>
    <p:sldId id="290" r:id="rId8"/>
    <p:sldId id="280" r:id="rId9"/>
    <p:sldId id="294" r:id="rId10"/>
  </p:sldIdLst>
  <p:sldSz cx="12192000" cy="6858000"/>
  <p:notesSz cx="6858000" cy="9144000"/>
  <p:custDataLst>
    <p:tags r:id="rId1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7C851ED-8104-4422-BB79-E51209C581A1}">
          <p14:sldIdLst>
            <p14:sldId id="256"/>
            <p14:sldId id="257"/>
            <p14:sldId id="259"/>
            <p14:sldId id="298"/>
            <p14:sldId id="281"/>
            <p14:sldId id="286"/>
            <p14:sldId id="290"/>
            <p14:sldId id="280"/>
            <p14:sldId id="29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 xmlns:p1710="http://schemas.microsoft.com/office/powerpoint/2017/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4" d="100"/>
          <a:sy n="84" d="100"/>
        </p:scale>
        <p:origin x="110" y="82"/>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eg>
</file>

<file path=ppt/media/image11.jpeg>
</file>

<file path=ppt/media/image12.jpg>
</file>

<file path=ppt/media/image13.png>
</file>

<file path=ppt/media/image2.png>
</file>

<file path=ppt/media/image3.png>
</file>

<file path=ppt/media/image4.jpg>
</file>

<file path=ppt/media/image5.jpg>
</file>

<file path=ppt/media/image6.jpeg>
</file>

<file path=ppt/media/image7.jpg>
</file>

<file path=ppt/media/image8.png>
</file>

<file path=ppt/media/image9.jp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t">
            <a:normAutofit/>
          </a:bodyPr>
          <a:lstStyle>
            <a:lvl1pPr algn="ctr">
              <a:defRPr sz="6000"/>
            </a:lvl1pPr>
          </a:lstStyle>
          <a:p>
            <a:r>
              <a:rPr lang="en-US" altLang="en-US"/>
              <a:t>Click here to edit master header styles</a:t>
            </a:r>
          </a:p>
        </p:txBody>
      </p:sp>
      <p:sp>
        <p:nvSpPr>
          <p:cNvPr id="3" name="副标题 2"/>
          <p:cNvSpPr>
            <a:spLocks noGrp="1"/>
          </p:cNvSpPr>
          <p:nvPr>
            <p:ph type="subTitle" idx="1"/>
          </p:nvPr>
        </p:nvSpPr>
        <p:spPr>
          <a:xfrm>
            <a:off x="1524000" y="3602038"/>
            <a:ext cx="9144000" cy="1655762"/>
          </a:xfrm>
        </p:spPr>
        <p:txBody>
          <a:bodyPr>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en-US"/>
              <a:t>Click here to edit master subtitle styles</a:t>
            </a:r>
          </a:p>
        </p:txBody>
      </p:sp>
      <p:sp>
        <p:nvSpPr>
          <p:cNvPr id="4" name="日期占位符 3"/>
          <p:cNvSpPr>
            <a:spLocks noGrp="1"/>
          </p:cNvSpPr>
          <p:nvPr>
            <p:ph type="dt" sz="half" idx="10"/>
          </p:nvPr>
        </p:nvSpPr>
        <p:spPr/>
        <p:txBody>
          <a:bodyPr>
            <a:normAutofit/>
          </a:bodyPr>
          <a:lstStyle/>
          <a:p>
            <a:fld id="{D997B5FA-0921-464F-AAE1-844C04324D75}" type="datetimeFigureOut">
              <a:rPr lang="en-US" altLang="en-US" smtClean="0"/>
              <a:t>9/18/2023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3051827620"/>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en-US"/>
              <a:t>Click here to edit master header styles</a:t>
            </a:r>
          </a:p>
        </p:txBody>
      </p:sp>
      <p:sp>
        <p:nvSpPr>
          <p:cNvPr id="3" name="竖排文字占位符 2"/>
          <p:cNvSpPr>
            <a:spLocks noGrp="1"/>
          </p:cNvSpPr>
          <p:nvPr>
            <p:ph type="body" orient="vert" idx="1"/>
          </p:nvPr>
        </p:nvSpPr>
        <p:spPr/>
        <p:txBody>
          <a:bodyPr vert="vert">
            <a:normAutofit/>
          </a:bodyPr>
          <a:lstStyle/>
          <a:p>
            <a:pPr lvl="0"/>
            <a:r>
              <a:rPr lang="en-US" altLang="en-US"/>
              <a:t>Click here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日期占位符 3"/>
          <p:cNvSpPr>
            <a:spLocks noGrp="1"/>
          </p:cNvSpPr>
          <p:nvPr>
            <p:ph type="dt" sz="half" idx="10"/>
          </p:nvPr>
        </p:nvSpPr>
        <p:spPr/>
        <p:txBody>
          <a:bodyPr>
            <a:normAutofit/>
          </a:bodyPr>
          <a:lstStyle/>
          <a:p>
            <a:fld id="{D997B5FA-0921-464F-AAE1-844C04324D75}" type="datetimeFigureOut">
              <a:rPr lang="en-US" altLang="en-US" smtClean="0"/>
              <a:t>9/18/2023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3188717747"/>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vert">
            <a:normAutofit/>
          </a:bodyPr>
          <a:lstStyle/>
          <a:p>
            <a:r>
              <a:rPr lang="en-US" altLang="en-US"/>
              <a:t>Click here to edit master header styles</a:t>
            </a:r>
          </a:p>
        </p:txBody>
      </p:sp>
      <p:sp>
        <p:nvSpPr>
          <p:cNvPr id="3" name="竖排文字占位符 2"/>
          <p:cNvSpPr>
            <a:spLocks noGrp="1"/>
          </p:cNvSpPr>
          <p:nvPr>
            <p:ph type="body" orient="vert" idx="1"/>
          </p:nvPr>
        </p:nvSpPr>
        <p:spPr>
          <a:xfrm>
            <a:off x="838200" y="365125"/>
            <a:ext cx="7734300" cy="5811838"/>
          </a:xfrm>
        </p:spPr>
        <p:txBody>
          <a:bodyPr vert="vert">
            <a:normAutofit/>
          </a:bodyPr>
          <a:lstStyle/>
          <a:p>
            <a:pPr lvl="0"/>
            <a:r>
              <a:rPr lang="en-US" altLang="en-US"/>
              <a:t>Click here to edit master text</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日期占位符 3"/>
          <p:cNvSpPr>
            <a:spLocks noGrp="1"/>
          </p:cNvSpPr>
          <p:nvPr>
            <p:ph type="dt" sz="half" idx="10"/>
          </p:nvPr>
        </p:nvSpPr>
        <p:spPr/>
        <p:txBody>
          <a:bodyPr>
            <a:normAutofit/>
          </a:bodyPr>
          <a:lstStyle/>
          <a:p>
            <a:fld id="{D997B5FA-0921-464F-AAE1-844C04324D75}" type="datetimeFigureOut">
              <a:rPr lang="en-US" altLang="en-US" smtClean="0"/>
              <a:t>9/18/2023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4025501431"/>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en-US"/>
              <a:t>Click here to edit master header styles</a:t>
            </a:r>
          </a:p>
        </p:txBody>
      </p:sp>
      <p:sp>
        <p:nvSpPr>
          <p:cNvPr id="3" name="内容占位符 2"/>
          <p:cNvSpPr>
            <a:spLocks noGrp="1"/>
          </p:cNvSpPr>
          <p:nvPr>
            <p:ph idx="1"/>
          </p:nvPr>
        </p:nvSpPr>
        <p:spPr/>
        <p:txBody>
          <a:bodyPr>
            <a:normAutofit/>
          </a:bodyPr>
          <a:lstStyle/>
          <a:p>
            <a:pPr lvl="0"/>
            <a:r>
              <a:rPr lang="en-US" altLang="en-US"/>
              <a:t>Click here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日期占位符 3"/>
          <p:cNvSpPr>
            <a:spLocks noGrp="1"/>
          </p:cNvSpPr>
          <p:nvPr>
            <p:ph type="dt" sz="half" idx="10"/>
          </p:nvPr>
        </p:nvSpPr>
        <p:spPr/>
        <p:txBody>
          <a:bodyPr>
            <a:normAutofit/>
          </a:bodyPr>
          <a:lstStyle/>
          <a:p>
            <a:fld id="{D997B5FA-0921-464F-AAE1-844C04324D75}" type="datetimeFigureOut">
              <a:rPr lang="en-US" altLang="en-US" smtClean="0"/>
              <a:t>9/18/2023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598653943"/>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t">
            <a:normAutofit/>
          </a:bodyPr>
          <a:lstStyle>
            <a:lvl1pPr>
              <a:defRPr sz="6000"/>
            </a:lvl1pPr>
          </a:lstStyle>
          <a:p>
            <a:r>
              <a:rPr lang="en-US" altLang="en-US"/>
              <a:t>Click here to edit master</a:t>
            </a:r>
          </a:p>
        </p:txBody>
      </p:sp>
      <p:sp>
        <p:nvSpPr>
          <p:cNvPr id="3" name="文本占位符 2"/>
          <p:cNvSpPr>
            <a:spLocks noGrp="1"/>
          </p:cNvSpPr>
          <p:nvPr>
            <p:ph type="body" idx="1"/>
          </p:nvPr>
        </p:nvSpPr>
        <p:spPr>
          <a:xfrm>
            <a:off x="831850" y="4589463"/>
            <a:ext cx="10515600"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en-US"/>
              <a:t>Click here to edit master text styles</a:t>
            </a:r>
          </a:p>
        </p:txBody>
      </p:sp>
      <p:sp>
        <p:nvSpPr>
          <p:cNvPr id="4" name="日期占位符 3"/>
          <p:cNvSpPr>
            <a:spLocks noGrp="1"/>
          </p:cNvSpPr>
          <p:nvPr>
            <p:ph type="dt" sz="half" idx="10"/>
          </p:nvPr>
        </p:nvSpPr>
        <p:spPr/>
        <p:txBody>
          <a:bodyPr>
            <a:normAutofit/>
          </a:bodyPr>
          <a:lstStyle/>
          <a:p>
            <a:fld id="{D997B5FA-0921-464F-AAE1-844C04324D75}" type="datetimeFigureOut">
              <a:rPr lang="en-US" altLang="en-US" smtClean="0"/>
              <a:t>9/18/2023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normAutofit/>
          </a:body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1612184157"/>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en-US"/>
              <a:t>Click here to edit master header styles</a:t>
            </a:r>
          </a:p>
        </p:txBody>
      </p:sp>
      <p:sp>
        <p:nvSpPr>
          <p:cNvPr id="3" name="内容占位符 2"/>
          <p:cNvSpPr>
            <a:spLocks noGrp="1"/>
          </p:cNvSpPr>
          <p:nvPr>
            <p:ph sz="half" idx="1"/>
          </p:nvPr>
        </p:nvSpPr>
        <p:spPr>
          <a:xfrm>
            <a:off x="838200" y="1825625"/>
            <a:ext cx="5181600" cy="4351338"/>
          </a:xfrm>
        </p:spPr>
        <p:txBody>
          <a:bodyPr>
            <a:normAutofit/>
          </a:bodyPr>
          <a:lstStyle/>
          <a:p>
            <a:pPr lvl="0"/>
            <a:r>
              <a:rPr lang="en-US" altLang="en-US"/>
              <a:t>Click here to edit master text</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内容占位符 3"/>
          <p:cNvSpPr>
            <a:spLocks noGrp="1"/>
          </p:cNvSpPr>
          <p:nvPr>
            <p:ph sz="half" idx="2"/>
          </p:nvPr>
        </p:nvSpPr>
        <p:spPr>
          <a:xfrm>
            <a:off x="6172200" y="1825625"/>
            <a:ext cx="5181600" cy="4351338"/>
          </a:xfrm>
        </p:spPr>
        <p:txBody>
          <a:bodyPr>
            <a:normAutofit/>
          </a:bodyPr>
          <a:lstStyle/>
          <a:p>
            <a:pPr lvl="0"/>
            <a:r>
              <a:rPr lang="en-US" altLang="en-US"/>
              <a:t>Click here to edit master text</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5" name="日期占位符 4"/>
          <p:cNvSpPr>
            <a:spLocks noGrp="1"/>
          </p:cNvSpPr>
          <p:nvPr>
            <p:ph type="dt" sz="half" idx="10"/>
          </p:nvPr>
        </p:nvSpPr>
        <p:spPr/>
        <p:txBody>
          <a:bodyPr>
            <a:normAutofit/>
          </a:bodyPr>
          <a:lstStyle/>
          <a:p>
            <a:fld id="{D997B5FA-0921-464F-AAE1-844C04324D75}" type="datetimeFigureOut">
              <a:rPr lang="en-US" altLang="en-US" smtClean="0"/>
              <a:t>9/18/2023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normAutofit/>
          </a:body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290582571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normAutofit/>
          </a:bodyPr>
          <a:lstStyle/>
          <a:p>
            <a:r>
              <a:rPr lang="en-US" altLang="en-US"/>
              <a:t>Click here to edit master header styles</a:t>
            </a:r>
          </a:p>
        </p:txBody>
      </p:sp>
      <p:sp>
        <p:nvSpPr>
          <p:cNvPr id="3" name="文本占位符 2"/>
          <p:cNvSpPr>
            <a:spLocks noGrp="1"/>
          </p:cNvSpPr>
          <p:nvPr>
            <p:ph type="body" idx="1"/>
          </p:nvPr>
        </p:nvSpPr>
        <p:spPr>
          <a:xfrm>
            <a:off x="839788" y="1681163"/>
            <a:ext cx="5157787"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en-US"/>
              <a:t>Click here to edit master text</a:t>
            </a:r>
          </a:p>
        </p:txBody>
      </p:sp>
      <p:sp>
        <p:nvSpPr>
          <p:cNvPr id="4" name="内容占位符 3"/>
          <p:cNvSpPr>
            <a:spLocks noGrp="1"/>
          </p:cNvSpPr>
          <p:nvPr>
            <p:ph sz="half" idx="2"/>
          </p:nvPr>
        </p:nvSpPr>
        <p:spPr>
          <a:xfrm>
            <a:off x="839788" y="2505075"/>
            <a:ext cx="5157787" cy="3684588"/>
          </a:xfrm>
        </p:spPr>
        <p:txBody>
          <a:bodyPr>
            <a:normAutofit/>
          </a:bodyPr>
          <a:lstStyle/>
          <a:p>
            <a:pPr lvl="0"/>
            <a:r>
              <a:rPr lang="en-US" altLang="en-US"/>
              <a:t>Click here to edit master text</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5" name="文本占位符 4"/>
          <p:cNvSpPr>
            <a:spLocks noGrp="1"/>
          </p:cNvSpPr>
          <p:nvPr>
            <p:ph type="body" sz="quarter" idx="3"/>
          </p:nvPr>
        </p:nvSpPr>
        <p:spPr>
          <a:xfrm>
            <a:off x="6172200" y="1681163"/>
            <a:ext cx="5183188"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en-US"/>
              <a:t>Click here to edit master text</a:t>
            </a:r>
          </a:p>
        </p:txBody>
      </p:sp>
      <p:sp>
        <p:nvSpPr>
          <p:cNvPr id="6" name="内容占位符 5"/>
          <p:cNvSpPr>
            <a:spLocks noGrp="1"/>
          </p:cNvSpPr>
          <p:nvPr>
            <p:ph sz="quarter" idx="4"/>
          </p:nvPr>
        </p:nvSpPr>
        <p:spPr>
          <a:xfrm>
            <a:off x="6172200" y="2505075"/>
            <a:ext cx="5183188" cy="3684588"/>
          </a:xfrm>
        </p:spPr>
        <p:txBody>
          <a:bodyPr>
            <a:normAutofit/>
          </a:bodyPr>
          <a:lstStyle/>
          <a:p>
            <a:pPr lvl="0"/>
            <a:r>
              <a:rPr lang="en-US" altLang="en-US"/>
              <a:t>Click here to edit master text</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7" name="日期占位符 6"/>
          <p:cNvSpPr>
            <a:spLocks noGrp="1"/>
          </p:cNvSpPr>
          <p:nvPr>
            <p:ph type="dt" sz="half" idx="10"/>
          </p:nvPr>
        </p:nvSpPr>
        <p:spPr/>
        <p:txBody>
          <a:bodyPr>
            <a:normAutofit/>
          </a:bodyPr>
          <a:lstStyle/>
          <a:p>
            <a:fld id="{D997B5FA-0921-464F-AAE1-844C04324D75}" type="datetimeFigureOut">
              <a:rPr lang="en-US" altLang="en-US" smtClean="0"/>
              <a:t>9/18/2023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normAutofit/>
          </a:body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16811704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en-US"/>
              <a:t>Click here to edit master header styles</a:t>
            </a:r>
          </a:p>
        </p:txBody>
      </p:sp>
      <p:sp>
        <p:nvSpPr>
          <p:cNvPr id="3" name="日期占位符 2"/>
          <p:cNvSpPr>
            <a:spLocks noGrp="1"/>
          </p:cNvSpPr>
          <p:nvPr>
            <p:ph type="dt" sz="half" idx="10"/>
          </p:nvPr>
        </p:nvSpPr>
        <p:spPr/>
        <p:txBody>
          <a:bodyPr>
            <a:normAutofit/>
          </a:bodyPr>
          <a:lstStyle/>
          <a:p>
            <a:fld id="{D997B5FA-0921-464F-AAE1-844C04324D75}" type="datetimeFigureOut">
              <a:rPr lang="en-US" altLang="en-US" smtClean="0"/>
              <a:t>9/18/2023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normAutofit/>
          </a:body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276440602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normAutofit/>
          </a:bodyPr>
          <a:lstStyle/>
          <a:p>
            <a:fld id="{D997B5FA-0921-464F-AAE1-844C04324D75}" type="datetimeFigureOut">
              <a:rPr lang="en-US" altLang="en-US" smtClean="0"/>
              <a:t>9/18/2023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normAutofit/>
          </a:body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276523006"/>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t">
            <a:normAutofit/>
          </a:bodyPr>
          <a:lstStyle>
            <a:lvl1pPr>
              <a:defRPr sz="3200"/>
            </a:lvl1pPr>
          </a:lstStyle>
          <a:p>
            <a:r>
              <a:rPr lang="en-US" altLang="en-US"/>
              <a:t>Click here to edit master header styles</a:t>
            </a:r>
          </a:p>
        </p:txBody>
      </p:sp>
      <p:sp>
        <p:nvSpPr>
          <p:cNvPr id="3" name="内容占位符 2"/>
          <p:cNvSpPr>
            <a:spLocks noGrp="1"/>
          </p:cNvSpPr>
          <p:nvPr>
            <p:ph idx="1"/>
          </p:nvPr>
        </p:nvSpPr>
        <p:spPr>
          <a:xfrm>
            <a:off x="5183188" y="987425"/>
            <a:ext cx="6172200" cy="4873625"/>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en-US"/>
              <a:t>Click here to edit master text</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文本占位符 3"/>
          <p:cNvSpPr>
            <a:spLocks noGrp="1"/>
          </p:cNvSpPr>
          <p:nvPr>
            <p:ph type="body" sz="half" idx="2"/>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en-US"/>
              <a:t>Click here to edit master text</a:t>
            </a:r>
          </a:p>
        </p:txBody>
      </p:sp>
      <p:sp>
        <p:nvSpPr>
          <p:cNvPr id="5" name="日期占位符 4"/>
          <p:cNvSpPr>
            <a:spLocks noGrp="1"/>
          </p:cNvSpPr>
          <p:nvPr>
            <p:ph type="dt" sz="half" idx="10"/>
          </p:nvPr>
        </p:nvSpPr>
        <p:spPr/>
        <p:txBody>
          <a:bodyPr>
            <a:normAutofit/>
          </a:bodyPr>
          <a:lstStyle/>
          <a:p>
            <a:fld id="{D997B5FA-0921-464F-AAE1-844C04324D75}" type="datetimeFigureOut">
              <a:rPr lang="en-US" altLang="en-US" smtClean="0"/>
              <a:t>9/18/2023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normAutofit/>
          </a:body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694758376"/>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t">
            <a:normAutofit/>
          </a:bodyPr>
          <a:lstStyle>
            <a:lvl1pPr>
              <a:defRPr sz="3200"/>
            </a:lvl1pPr>
          </a:lstStyle>
          <a:p>
            <a:r>
              <a:rPr lang="en-US" altLang="en-US"/>
              <a:t>Click here to edit master header styles</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en-US"/>
              <a:t>Click here to edit master text</a:t>
            </a:r>
          </a:p>
        </p:txBody>
      </p:sp>
      <p:sp>
        <p:nvSpPr>
          <p:cNvPr id="5" name="日期占位符 4"/>
          <p:cNvSpPr>
            <a:spLocks noGrp="1"/>
          </p:cNvSpPr>
          <p:nvPr>
            <p:ph type="dt" sz="half" idx="10"/>
          </p:nvPr>
        </p:nvSpPr>
        <p:spPr/>
        <p:txBody>
          <a:bodyPr>
            <a:normAutofit/>
          </a:bodyPr>
          <a:lstStyle/>
          <a:p>
            <a:fld id="{D997B5FA-0921-464F-AAE1-844C04324D75}" type="datetimeFigureOut">
              <a:rPr lang="en-US" altLang="en-US" smtClean="0"/>
              <a:t>9/18/2023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normAutofit/>
          </a:body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477805659"/>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t">
            <a:normAutofit/>
          </a:bodyPr>
          <a:lstStyle/>
          <a:p>
            <a:r>
              <a:rPr lang="en-US" altLang="en-US"/>
              <a:t>Click here to edit master header styles</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en-US"/>
              <a:t>Click here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D997B5FA-0921-464F-AAE1-844C04324D75}" type="datetimeFigureOut">
              <a:rPr lang="en-US" altLang="en-US" smtClean="0"/>
              <a:t>9/18/2023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565CE74E-AB26-4998-AD42-012C4C1AD076}" type="slidenum">
              <a:rPr lang="en-US" altLang="en-US" smtClean="0"/>
              <a:t>‹#›</a:t>
            </a:fld>
            <a:endParaRPr lang="zh-CN" altLang="en-US"/>
          </a:p>
        </p:txBody>
      </p:sp>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xml"/><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3.png"/><Relationship Id="rId5" Type="http://schemas.openxmlformats.org/officeDocument/2006/relationships/image" Target="../media/image2.pn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15000"/>
            <a:lum/>
          </a:blip>
          <a:tile tx="0" ty="0" sx="100000" sy="100000" flip="none" algn="tl"/>
        </a:blipFill>
        <a:effectLst/>
      </p:bgPr>
    </p:bg>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C6A394BA-C8FE-45A5-9F0B-92FC3D28087D}"/>
              </a:ext>
            </a:extLst>
          </p:cNvPr>
          <p:cNvSpPr txBox="1"/>
          <p:nvPr/>
        </p:nvSpPr>
        <p:spPr>
          <a:xfrm>
            <a:off x="5365889" y="2270429"/>
            <a:ext cx="5887067" cy="1493520"/>
          </a:xfrm>
          <a:prstGeom prst="rect">
            <a:avLst/>
          </a:prstGeom>
          <a:noFill/>
        </p:spPr>
        <p:txBody>
          <a:bodyPr wrap="square" rtlCol="0">
            <a:normAutofit fontScale="62500" lnSpcReduction="20000"/>
          </a:bodyPr>
          <a:lstStyle/>
          <a:p>
            <a:pPr algn="ctr"/>
            <a:r>
              <a:rPr lang="en-US" sz="4800" b="1" dirty="0" smtClean="0"/>
              <a:t>BANK OF AMERICA'S INNOVATION JOURNEY: A DESIGN THINKING SUCCESS STORY</a:t>
            </a:r>
            <a:endParaRPr lang="zh-CN" altLang="en-US" sz="4000" b="1" spc="300" dirty="0">
              <a:solidFill>
                <a:srgbClr val="262626"/>
              </a:solidFill>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2" name="文本框 1">
            <a:extLst>
              <a:ext uri="{FF2B5EF4-FFF2-40B4-BE49-F238E27FC236}">
                <a16:creationId xmlns:a16="http://schemas.microsoft.com/office/drawing/2014/main" id="{9D0C048D-42C8-4591-96F7-6BAF4F7029C5}"/>
              </a:ext>
            </a:extLst>
          </p:cNvPr>
          <p:cNvSpPr txBox="1"/>
          <p:nvPr/>
        </p:nvSpPr>
        <p:spPr>
          <a:xfrm>
            <a:off x="5476449" y="6007960"/>
            <a:ext cx="2001624" cy="274320"/>
          </a:xfrm>
          <a:prstGeom prst="rect">
            <a:avLst/>
          </a:prstGeom>
          <a:noFill/>
        </p:spPr>
        <p:txBody>
          <a:bodyPr wrap="square" rtlCol="0">
            <a:normAutofit/>
          </a:bodyPr>
          <a:lstStyle/>
          <a:p>
            <a:r>
              <a:rPr lang="en-US" altLang="en-US" sz="1200" dirty="0" smtClean="0">
                <a:solidFill>
                  <a:srgbClr val="262626"/>
                </a:solidFill>
                <a:latin typeface="Source Han Sans SC"/>
                <a:ea typeface="Source Han Sans SC"/>
                <a:cs typeface="字魂105号-简雅黑" panose="00000500000000000000" pitchFamily="2" charset="-122"/>
                <a:sym typeface="字魂23号-新文宋" panose="00000500000000000000" pitchFamily="2" charset="-122"/>
              </a:rPr>
              <a:t>Made By Praneet</a:t>
            </a:r>
          </a:p>
        </p:txBody>
      </p:sp>
      <p:sp>
        <p:nvSpPr>
          <p:cNvPr id="9" name="文本框 8">
            <a:extLst>
              <a:ext uri="{FF2B5EF4-FFF2-40B4-BE49-F238E27FC236}">
                <a16:creationId xmlns:a16="http://schemas.microsoft.com/office/drawing/2014/main" id="{DC5E8C8A-3420-40E1-A1F5-4BE1E3900FC2}"/>
              </a:ext>
            </a:extLst>
          </p:cNvPr>
          <p:cNvSpPr txBox="1"/>
          <p:nvPr/>
        </p:nvSpPr>
        <p:spPr>
          <a:xfrm>
            <a:off x="5100773" y="3613748"/>
            <a:ext cx="6417297" cy="369332"/>
          </a:xfrm>
          <a:prstGeom prst="rect">
            <a:avLst/>
          </a:prstGeom>
          <a:noFill/>
        </p:spPr>
        <p:txBody>
          <a:bodyPr wrap="square">
            <a:normAutofit/>
          </a:bodyPr>
          <a:lstStyle/>
          <a:p>
            <a:pPr algn="ctr"/>
            <a:r>
              <a:rPr lang="en-US" dirty="0"/>
              <a:t>Life's better when we're connected'</a:t>
            </a:r>
            <a:endParaRPr lang="zh-CN" altLang="en-US" spc="300" dirty="0">
              <a:solidFill>
                <a:srgbClr val="262626"/>
              </a:solidFill>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pic>
        <p:nvPicPr>
          <p:cNvPr id="4" name="开创时代">
            <a:hlinkClick r:id="" action="ppaction://media"/>
            <a:extLst>
              <a:ext uri="{FF2B5EF4-FFF2-40B4-BE49-F238E27FC236}">
                <a16:creationId xmlns:a16="http://schemas.microsoft.com/office/drawing/2014/main" id="{565DEF0D-428F-4AB8-B7D7-A751A883AE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839700" y="406400"/>
            <a:ext cx="406400" cy="406400"/>
          </a:xfrm>
          <a:prstGeom prst="rect">
            <a:avLst/>
          </a:prstGeom>
        </p:spPr>
      </p:pic>
      <p:sp>
        <p:nvSpPr>
          <p:cNvPr id="11" name="平行四边形 10">
            <a:extLst>
              <a:ext uri="{FF2B5EF4-FFF2-40B4-BE49-F238E27FC236}">
                <a16:creationId xmlns:a16="http://schemas.microsoft.com/office/drawing/2014/main" id="{5BCEEE0D-1238-4498-949F-9E0C74FCDD57}"/>
              </a:ext>
            </a:extLst>
          </p:cNvPr>
          <p:cNvSpPr/>
          <p:nvPr/>
        </p:nvSpPr>
        <p:spPr>
          <a:xfrm>
            <a:off x="9880938" y="4127500"/>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pic>
        <p:nvPicPr>
          <p:cNvPr id="7" name="图片 6">
            <a:extLst>
              <a:ext uri="{FF2B5EF4-FFF2-40B4-BE49-F238E27FC236}">
                <a16:creationId xmlns:a16="http://schemas.microsoft.com/office/drawing/2014/main" id="{02AD3894-B0FA-4CEA-B13E-088C23A0A77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5799903" cy="6858000"/>
          </a:xfrm>
          <a:prstGeom prst="parallelogram">
            <a:avLst>
              <a:gd name="adj" fmla="val 29025"/>
            </a:avLst>
          </a:prstGeom>
          <a:effectLst>
            <a:outerShdw blurRad="63500" sx="102000" sy="102000" algn="ctr" rotWithShape="0">
              <a:prstClr val="black">
                <a:alpha val="40000"/>
              </a:prstClr>
            </a:outerShdw>
          </a:effectLst>
        </p:spPr>
      </p:pic>
      <p:sp>
        <p:nvSpPr>
          <p:cNvPr id="12" name="平行四边形 11">
            <a:extLst>
              <a:ext uri="{FF2B5EF4-FFF2-40B4-BE49-F238E27FC236}">
                <a16:creationId xmlns:a16="http://schemas.microsoft.com/office/drawing/2014/main" id="{D46CE4E8-247A-421D-BA28-110BDB3C7CD8}"/>
              </a:ext>
            </a:extLst>
          </p:cNvPr>
          <p:cNvSpPr/>
          <p:nvPr/>
        </p:nvSpPr>
        <p:spPr>
          <a:xfrm>
            <a:off x="5031201" y="-68930"/>
            <a:ext cx="965200" cy="3031596"/>
          </a:xfrm>
          <a:prstGeom prst="parallelogram">
            <a:avLst>
              <a:gd name="adj" fmla="val 74275"/>
            </a:avLst>
          </a:prstGeom>
          <a:solidFill>
            <a:srgbClr val="7A737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3" name="平行四边形 12">
            <a:extLst>
              <a:ext uri="{FF2B5EF4-FFF2-40B4-BE49-F238E27FC236}">
                <a16:creationId xmlns:a16="http://schemas.microsoft.com/office/drawing/2014/main" id="{A4BBD8FC-AB6B-4BBF-A983-E5F42095A411}"/>
              </a:ext>
            </a:extLst>
          </p:cNvPr>
          <p:cNvSpPr/>
          <p:nvPr/>
        </p:nvSpPr>
        <p:spPr>
          <a:xfrm>
            <a:off x="4061843" y="4196430"/>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nvGrpSpPr>
          <p:cNvPr id="15" name="组合 14">
            <a:extLst>
              <a:ext uri="{FF2B5EF4-FFF2-40B4-BE49-F238E27FC236}">
                <a16:creationId xmlns:a16="http://schemas.microsoft.com/office/drawing/2014/main" id="{2C670B6B-5B4B-43CA-A0B7-5EB9002ECEF9}"/>
              </a:ext>
            </a:extLst>
          </p:cNvPr>
          <p:cNvGrpSpPr/>
          <p:nvPr/>
        </p:nvGrpSpPr>
        <p:grpSpPr>
          <a:xfrm>
            <a:off x="10115678" y="-137860"/>
            <a:ext cx="5996401" cy="6995860"/>
            <a:chOff x="0" y="-68930"/>
            <a:chExt cx="5996401" cy="6995860"/>
          </a:xfrm>
        </p:grpSpPr>
        <p:pic>
          <p:nvPicPr>
            <p:cNvPr id="16" name="图片 15">
              <a:extLst>
                <a:ext uri="{FF2B5EF4-FFF2-40B4-BE49-F238E27FC236}">
                  <a16:creationId xmlns:a16="http://schemas.microsoft.com/office/drawing/2014/main" id="{396DE10F-C14B-4CF4-B9EF-9389368FA8A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5799903" cy="6926930"/>
            </a:xfrm>
            <a:prstGeom prst="parallelogram">
              <a:avLst>
                <a:gd name="adj" fmla="val 29025"/>
              </a:avLst>
            </a:prstGeom>
            <a:effectLst>
              <a:outerShdw blurRad="63500" sx="102000" sy="102000" algn="ctr" rotWithShape="0">
                <a:prstClr val="black">
                  <a:alpha val="40000"/>
                </a:prstClr>
              </a:outerShdw>
            </a:effectLst>
          </p:spPr>
        </p:pic>
        <p:sp>
          <p:nvSpPr>
            <p:cNvPr id="17" name="平行四边形 16">
              <a:extLst>
                <a:ext uri="{FF2B5EF4-FFF2-40B4-BE49-F238E27FC236}">
                  <a16:creationId xmlns:a16="http://schemas.microsoft.com/office/drawing/2014/main" id="{8DCD2311-2764-4669-97D0-D4590FBA54F9}"/>
                </a:ext>
              </a:extLst>
            </p:cNvPr>
            <p:cNvSpPr/>
            <p:nvPr/>
          </p:nvSpPr>
          <p:spPr>
            <a:xfrm>
              <a:off x="5031201" y="-68930"/>
              <a:ext cx="965200" cy="3031596"/>
            </a:xfrm>
            <a:prstGeom prst="parallelogram">
              <a:avLst>
                <a:gd name="adj" fmla="val 74275"/>
              </a:avLst>
            </a:prstGeom>
            <a:solidFill>
              <a:srgbClr val="7A737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8" name="平行四边形 17">
              <a:extLst>
                <a:ext uri="{FF2B5EF4-FFF2-40B4-BE49-F238E27FC236}">
                  <a16:creationId xmlns:a16="http://schemas.microsoft.com/office/drawing/2014/main" id="{E9B418A9-400B-4738-9DED-45365CF9C833}"/>
                </a:ext>
              </a:extLst>
            </p:cNvPr>
            <p:cNvSpPr/>
            <p:nvPr/>
          </p:nvSpPr>
          <p:spPr>
            <a:xfrm>
              <a:off x="4061843" y="4196430"/>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spTree>
    <p:extLst>
      <p:ext uri="{BB962C8B-B14F-4D97-AF65-F5344CB8AC3E}">
        <p14:creationId xmlns:p14="http://schemas.microsoft.com/office/powerpoint/2010/main" val="120930196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0000" numSld="999" showWhenStopped="0">
                <p:cTn id="7" repeatCount="indefinite"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F0000C04-0B28-49A6-B6B8-9DB219F75A67}"/>
              </a:ext>
            </a:extLst>
          </p:cNvPr>
          <p:cNvGrpSpPr/>
          <p:nvPr/>
        </p:nvGrpSpPr>
        <p:grpSpPr>
          <a:xfrm>
            <a:off x="-170675" y="-68930"/>
            <a:ext cx="6335523" cy="7571941"/>
            <a:chOff x="-2195841" y="-68930"/>
            <a:chExt cx="6335523" cy="7571941"/>
          </a:xfrm>
        </p:grpSpPr>
        <p:grpSp>
          <p:nvGrpSpPr>
            <p:cNvPr id="27" name="组合 26">
              <a:extLst>
                <a:ext uri="{FF2B5EF4-FFF2-40B4-BE49-F238E27FC236}">
                  <a16:creationId xmlns:a16="http://schemas.microsoft.com/office/drawing/2014/main" id="{CD9CECC4-5DB4-4109-A8EC-49F5ABB241AC}"/>
                </a:ext>
              </a:extLst>
            </p:cNvPr>
            <p:cNvGrpSpPr/>
            <p:nvPr/>
          </p:nvGrpSpPr>
          <p:grpSpPr>
            <a:xfrm>
              <a:off x="-2148996" y="-68930"/>
              <a:ext cx="6288678" cy="7571941"/>
              <a:chOff x="-65405" y="-68930"/>
              <a:chExt cx="6288678" cy="7571941"/>
            </a:xfrm>
          </p:grpSpPr>
          <p:pic>
            <p:nvPicPr>
              <p:cNvPr id="28" name="图片 27">
                <a:extLst>
                  <a:ext uri="{FF2B5EF4-FFF2-40B4-BE49-F238E27FC236}">
                    <a16:creationId xmlns:a16="http://schemas.microsoft.com/office/drawing/2014/main" id="{D09DC28E-0E42-4161-B2CC-EFA0AD2FB3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405" y="0"/>
                <a:ext cx="5799903" cy="6857999"/>
              </a:xfrm>
              <a:prstGeom prst="parallelogram">
                <a:avLst>
                  <a:gd name="adj" fmla="val 29025"/>
                </a:avLst>
              </a:prstGeom>
              <a:effectLst>
                <a:outerShdw blurRad="63500" sx="102000" sy="102000" algn="ctr" rotWithShape="0">
                  <a:prstClr val="black">
                    <a:alpha val="40000"/>
                  </a:prstClr>
                </a:outerShdw>
              </a:effectLst>
            </p:spPr>
          </p:pic>
          <p:sp>
            <p:nvSpPr>
              <p:cNvPr id="29" name="平行四边形 28">
                <a:extLst>
                  <a:ext uri="{FF2B5EF4-FFF2-40B4-BE49-F238E27FC236}">
                    <a16:creationId xmlns:a16="http://schemas.microsoft.com/office/drawing/2014/main" id="{38899C60-E300-46E1-AF60-3A4240A64CF0}"/>
                  </a:ext>
                </a:extLst>
              </p:cNvPr>
              <p:cNvSpPr/>
              <p:nvPr/>
            </p:nvSpPr>
            <p:spPr>
              <a:xfrm>
                <a:off x="5031201" y="-68930"/>
                <a:ext cx="1192072" cy="3031596"/>
              </a:xfrm>
              <a:prstGeom prst="parallelogram">
                <a:avLst>
                  <a:gd name="adj" fmla="val 61605"/>
                </a:avLst>
              </a:prstGeom>
              <a:solidFill>
                <a:srgbClr val="7A737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1" name="平行四边形 30">
                <a:extLst>
                  <a:ext uri="{FF2B5EF4-FFF2-40B4-BE49-F238E27FC236}">
                    <a16:creationId xmlns:a16="http://schemas.microsoft.com/office/drawing/2014/main" id="{5E3D3CC8-2E9E-499C-8AE6-62133C785521}"/>
                  </a:ext>
                </a:extLst>
              </p:cNvPr>
              <p:cNvSpPr/>
              <p:nvPr/>
            </p:nvSpPr>
            <p:spPr>
              <a:xfrm>
                <a:off x="3921718" y="4471415"/>
                <a:ext cx="1192072" cy="3031596"/>
              </a:xfrm>
              <a:prstGeom prst="parallelogram">
                <a:avLst>
                  <a:gd name="adj" fmla="val 6160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sp>
          <p:nvSpPr>
            <p:cNvPr id="2" name="平行四边形 1">
              <a:extLst>
                <a:ext uri="{FF2B5EF4-FFF2-40B4-BE49-F238E27FC236}">
                  <a16:creationId xmlns:a16="http://schemas.microsoft.com/office/drawing/2014/main" id="{9DB83873-736F-438C-9534-B48C8CC33A89}"/>
                </a:ext>
              </a:extLst>
            </p:cNvPr>
            <p:cNvSpPr/>
            <p:nvPr/>
          </p:nvSpPr>
          <p:spPr>
            <a:xfrm>
              <a:off x="-2195841" y="-9342"/>
              <a:ext cx="5893591" cy="6858000"/>
            </a:xfrm>
            <a:prstGeom prst="parallelogram">
              <a:avLst>
                <a:gd name="adj" fmla="val 29476"/>
              </a:avLst>
            </a:prstGeom>
            <a:solidFill>
              <a:schemeClr val="tx1">
                <a:lumMod val="95000"/>
                <a:lumOff val="5000"/>
                <a:alpha val="33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sp>
        <p:nvSpPr>
          <p:cNvPr id="4" name="文本框 3">
            <a:extLst>
              <a:ext uri="{FF2B5EF4-FFF2-40B4-BE49-F238E27FC236}">
                <a16:creationId xmlns:a16="http://schemas.microsoft.com/office/drawing/2014/main" id="{FB621099-478C-4CAD-8103-B73D306E078F}"/>
              </a:ext>
            </a:extLst>
          </p:cNvPr>
          <p:cNvSpPr txBox="1"/>
          <p:nvPr/>
        </p:nvSpPr>
        <p:spPr>
          <a:xfrm>
            <a:off x="791950" y="3398752"/>
            <a:ext cx="3968340" cy="1104365"/>
          </a:xfrm>
          <a:prstGeom prst="rect">
            <a:avLst/>
          </a:prstGeom>
          <a:noFill/>
        </p:spPr>
        <p:txBody>
          <a:bodyPr wrap="square" rtlCol="0">
            <a:noAutofit/>
          </a:bodyPr>
          <a:lstStyle/>
          <a:p>
            <a:r>
              <a:rPr lang="en-US" altLang="zh-CN" sz="4400" b="1" spc="600" dirty="0" smtClean="0">
                <a:solidFill>
                  <a:schemeClr val="bg1"/>
                </a:solidFill>
                <a:latin typeface="Source Han Sans SC"/>
                <a:ea typeface="Source Han Sans SC"/>
                <a:cs typeface="字魂105号-简雅黑" panose="00000500000000000000" pitchFamily="2" charset="-122"/>
                <a:sym typeface="字魂23号-新文宋" panose="00000500000000000000" pitchFamily="2" charset="-122"/>
              </a:rPr>
              <a:t>CONTENTS</a:t>
            </a:r>
            <a:endParaRPr lang="zh-CN" altLang="en-US" sz="4400" b="1" spc="600" dirty="0">
              <a:solidFill>
                <a:schemeClr val="bg1"/>
              </a:solidFill>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nvGrpSpPr>
          <p:cNvPr id="36" name="组合 35">
            <a:extLst>
              <a:ext uri="{FF2B5EF4-FFF2-40B4-BE49-F238E27FC236}">
                <a16:creationId xmlns:a16="http://schemas.microsoft.com/office/drawing/2014/main" id="{FB2253ED-0006-49DA-84AF-929796180BC8}"/>
              </a:ext>
            </a:extLst>
          </p:cNvPr>
          <p:cNvGrpSpPr/>
          <p:nvPr/>
        </p:nvGrpSpPr>
        <p:grpSpPr>
          <a:xfrm>
            <a:off x="6681641" y="1196137"/>
            <a:ext cx="4575119" cy="4178109"/>
            <a:chOff x="6707287" y="1213723"/>
            <a:chExt cx="4575119" cy="4178109"/>
          </a:xfrm>
        </p:grpSpPr>
        <p:sp>
          <p:nvSpPr>
            <p:cNvPr id="5" name="文本框 4">
              <a:extLst>
                <a:ext uri="{FF2B5EF4-FFF2-40B4-BE49-F238E27FC236}">
                  <a16:creationId xmlns:a16="http://schemas.microsoft.com/office/drawing/2014/main" id="{1A5EB8B4-2BF0-4DA0-B012-6C4A45EC35BB}"/>
                </a:ext>
              </a:extLst>
            </p:cNvPr>
            <p:cNvSpPr txBox="1"/>
            <p:nvPr/>
          </p:nvSpPr>
          <p:spPr>
            <a:xfrm>
              <a:off x="7326423" y="1213723"/>
              <a:ext cx="3955983" cy="457200"/>
            </a:xfrm>
            <a:prstGeom prst="rect">
              <a:avLst/>
            </a:prstGeom>
            <a:noFill/>
          </p:spPr>
          <p:txBody>
            <a:bodyPr wrap="square" rtlCol="0">
              <a:normAutofit/>
            </a:bodyPr>
            <a:lstStyle/>
            <a:p>
              <a:r>
                <a:rPr lang="en-IN" sz="2400" b="1" dirty="0" smtClean="0"/>
                <a:t>INTRODUCTION</a:t>
              </a:r>
              <a:endParaRPr lang="en-US" altLang="en-US" sz="2400" b="1" spc="600" dirty="0">
                <a:solidFill>
                  <a:srgbClr val="262626"/>
                </a:solidFill>
                <a:latin typeface="Source Han Sans SC"/>
                <a:ea typeface="Source Han Sans SC"/>
                <a:cs typeface="字魂105号-简雅黑" panose="00000500000000000000" pitchFamily="2" charset="-122"/>
                <a:sym typeface="字魂23号-新文宋" panose="00000500000000000000" pitchFamily="2" charset="-122"/>
              </a:endParaRPr>
            </a:p>
          </p:txBody>
        </p:sp>
        <p:sp>
          <p:nvSpPr>
            <p:cNvPr id="15" name="文本框 14">
              <a:extLst>
                <a:ext uri="{FF2B5EF4-FFF2-40B4-BE49-F238E27FC236}">
                  <a16:creationId xmlns:a16="http://schemas.microsoft.com/office/drawing/2014/main" id="{ECABB947-7994-4BBD-8485-85FC235F8E79}"/>
                </a:ext>
              </a:extLst>
            </p:cNvPr>
            <p:cNvSpPr txBox="1"/>
            <p:nvPr/>
          </p:nvSpPr>
          <p:spPr>
            <a:xfrm>
              <a:off x="7286911" y="2146631"/>
              <a:ext cx="3955983" cy="457200"/>
            </a:xfrm>
            <a:prstGeom prst="rect">
              <a:avLst/>
            </a:prstGeom>
            <a:noFill/>
          </p:spPr>
          <p:txBody>
            <a:bodyPr wrap="square" rtlCol="0">
              <a:normAutofit/>
            </a:bodyPr>
            <a:lstStyle/>
            <a:p>
              <a:r>
                <a:rPr lang="en-IN" sz="2400" b="1" dirty="0" smtClean="0"/>
                <a:t>WHAT IS DESIGN THINKING?</a:t>
              </a:r>
              <a:endParaRPr lang="en-US" altLang="en-US" sz="2400" b="1" spc="600" dirty="0">
                <a:solidFill>
                  <a:srgbClr val="262626"/>
                </a:solidFill>
                <a:latin typeface="Source Han Sans SC"/>
                <a:ea typeface="Source Han Sans SC"/>
                <a:cs typeface="字魂105号-简雅黑" panose="00000500000000000000" pitchFamily="2" charset="-122"/>
                <a:sym typeface="字魂23号-新文宋" panose="00000500000000000000" pitchFamily="2" charset="-122"/>
              </a:endParaRPr>
            </a:p>
          </p:txBody>
        </p:sp>
        <p:sp>
          <p:nvSpPr>
            <p:cNvPr id="20" name="文本框 19">
              <a:extLst>
                <a:ext uri="{FF2B5EF4-FFF2-40B4-BE49-F238E27FC236}">
                  <a16:creationId xmlns:a16="http://schemas.microsoft.com/office/drawing/2014/main" id="{AC270484-EE27-4EB9-BB45-72C0F07126E4}"/>
                </a:ext>
              </a:extLst>
            </p:cNvPr>
            <p:cNvSpPr txBox="1"/>
            <p:nvPr/>
          </p:nvSpPr>
          <p:spPr>
            <a:xfrm>
              <a:off x="7286910" y="3128139"/>
              <a:ext cx="3955983" cy="457200"/>
            </a:xfrm>
            <a:prstGeom prst="rect">
              <a:avLst/>
            </a:prstGeom>
            <a:noFill/>
          </p:spPr>
          <p:txBody>
            <a:bodyPr wrap="square" rtlCol="0">
              <a:noAutofit/>
            </a:bodyPr>
            <a:lstStyle/>
            <a:p>
              <a:r>
                <a:rPr lang="en-US" sz="2400" b="1" dirty="0" smtClean="0"/>
                <a:t>BANK OF AMERICA'S INNOVATION JOURNEY</a:t>
              </a:r>
              <a:endParaRPr lang="en-US" altLang="en-US" sz="2400" b="1" spc="600" dirty="0">
                <a:solidFill>
                  <a:srgbClr val="262626"/>
                </a:solidFill>
                <a:latin typeface="Source Han Sans SC"/>
                <a:ea typeface="Source Han Sans SC"/>
                <a:cs typeface="字魂105号-简雅黑" panose="00000500000000000000" pitchFamily="2" charset="-122"/>
                <a:sym typeface="字魂23号-新文宋" panose="00000500000000000000" pitchFamily="2" charset="-122"/>
              </a:endParaRPr>
            </a:p>
          </p:txBody>
        </p:sp>
        <p:grpSp>
          <p:nvGrpSpPr>
            <p:cNvPr id="23" name="组合 22">
              <a:extLst>
                <a:ext uri="{FF2B5EF4-FFF2-40B4-BE49-F238E27FC236}">
                  <a16:creationId xmlns:a16="http://schemas.microsoft.com/office/drawing/2014/main" id="{7EDBA008-623E-4D62-A8AF-A9730D08277B}"/>
                </a:ext>
              </a:extLst>
            </p:cNvPr>
            <p:cNvGrpSpPr/>
            <p:nvPr/>
          </p:nvGrpSpPr>
          <p:grpSpPr>
            <a:xfrm>
              <a:off x="7225356" y="4010475"/>
              <a:ext cx="3955983" cy="1381357"/>
              <a:chOff x="5606716" y="-16757"/>
              <a:chExt cx="3955983" cy="1381357"/>
            </a:xfrm>
          </p:grpSpPr>
          <p:sp>
            <p:nvSpPr>
              <p:cNvPr id="25" name="文本框 24">
                <a:extLst>
                  <a:ext uri="{FF2B5EF4-FFF2-40B4-BE49-F238E27FC236}">
                    <a16:creationId xmlns:a16="http://schemas.microsoft.com/office/drawing/2014/main" id="{A8D849FD-6861-4E34-AEE4-91B9F9400E7E}"/>
                  </a:ext>
                </a:extLst>
              </p:cNvPr>
              <p:cNvSpPr txBox="1"/>
              <p:nvPr/>
            </p:nvSpPr>
            <p:spPr>
              <a:xfrm>
                <a:off x="5606716" y="-16757"/>
                <a:ext cx="3955983" cy="457200"/>
              </a:xfrm>
              <a:prstGeom prst="rect">
                <a:avLst/>
              </a:prstGeom>
              <a:noFill/>
            </p:spPr>
            <p:txBody>
              <a:bodyPr wrap="square" rtlCol="0">
                <a:noAutofit/>
              </a:bodyPr>
              <a:lstStyle/>
              <a:p>
                <a:r>
                  <a:rPr lang="en-US" sz="2400" b="1" dirty="0" smtClean="0"/>
                  <a:t>DESIGN THINKING AT BANK OF AMERICA</a:t>
                </a:r>
                <a:endParaRPr lang="en-US" altLang="en-US" sz="2400" b="1" spc="600" dirty="0">
                  <a:solidFill>
                    <a:srgbClr val="262626"/>
                  </a:solidFill>
                  <a:latin typeface="Source Han Sans SC"/>
                  <a:ea typeface="Source Han Sans SC"/>
                  <a:cs typeface="字魂105号-简雅黑" panose="00000500000000000000" pitchFamily="2" charset="-122"/>
                  <a:sym typeface="字魂23号-新文宋" panose="00000500000000000000" pitchFamily="2" charset="-122"/>
                </a:endParaRPr>
              </a:p>
            </p:txBody>
          </p:sp>
          <p:sp>
            <p:nvSpPr>
              <p:cNvPr id="26" name="文本框 25">
                <a:extLst>
                  <a:ext uri="{FF2B5EF4-FFF2-40B4-BE49-F238E27FC236}">
                    <a16:creationId xmlns:a16="http://schemas.microsoft.com/office/drawing/2014/main" id="{224D948B-2122-4042-A581-58BC918D0876}"/>
                  </a:ext>
                </a:extLst>
              </p:cNvPr>
              <p:cNvSpPr txBox="1"/>
              <p:nvPr/>
            </p:nvSpPr>
            <p:spPr>
              <a:xfrm>
                <a:off x="5606716" y="1026046"/>
                <a:ext cx="3753854" cy="338554"/>
              </a:xfrm>
              <a:prstGeom prst="rect">
                <a:avLst/>
              </a:prstGeom>
              <a:noFill/>
            </p:spPr>
            <p:txBody>
              <a:bodyPr wrap="square">
                <a:noAutofit/>
              </a:bodyPr>
              <a:lstStyle/>
              <a:p>
                <a:r>
                  <a:rPr lang="en-IN" sz="2400" b="1" dirty="0" smtClean="0"/>
                  <a:t>RESULTS AND IMPACT</a:t>
                </a:r>
                <a:endParaRPr lang="en-US" altLang="en-US" sz="2400" b="1" spc="600" dirty="0">
                  <a:solidFill>
                    <a:srgbClr val="262626"/>
                  </a:solidFill>
                  <a:latin typeface="Source Han Sans SC"/>
                  <a:ea typeface="Source Han Sans SC"/>
                  <a:cs typeface="字魂105号-简雅黑" panose="00000500000000000000" pitchFamily="2" charset="-122"/>
                  <a:sym typeface="字魂23号-新文宋" panose="00000500000000000000" pitchFamily="2" charset="-122"/>
                </a:endParaRPr>
              </a:p>
            </p:txBody>
          </p:sp>
        </p:grpSp>
        <p:sp>
          <p:nvSpPr>
            <p:cNvPr id="32" name="平行四边形 31">
              <a:extLst>
                <a:ext uri="{FF2B5EF4-FFF2-40B4-BE49-F238E27FC236}">
                  <a16:creationId xmlns:a16="http://schemas.microsoft.com/office/drawing/2014/main" id="{8BBD88AB-3DE0-4D01-AC43-86F1B1ACB9E3}"/>
                </a:ext>
              </a:extLst>
            </p:cNvPr>
            <p:cNvSpPr/>
            <p:nvPr/>
          </p:nvSpPr>
          <p:spPr>
            <a:xfrm>
              <a:off x="6769896" y="1310923"/>
              <a:ext cx="360000" cy="360000"/>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3" name="平行四边形 32">
              <a:extLst>
                <a:ext uri="{FF2B5EF4-FFF2-40B4-BE49-F238E27FC236}">
                  <a16:creationId xmlns:a16="http://schemas.microsoft.com/office/drawing/2014/main" id="{FB19577E-0A6B-46BE-8899-1B4406FABDA8}"/>
                </a:ext>
              </a:extLst>
            </p:cNvPr>
            <p:cNvSpPr/>
            <p:nvPr/>
          </p:nvSpPr>
          <p:spPr>
            <a:xfrm>
              <a:off x="6723051" y="4109647"/>
              <a:ext cx="360000" cy="360000"/>
            </a:xfrm>
            <a:prstGeom prst="parallelogram">
              <a:avLst/>
            </a:prstGeom>
            <a:solidFill>
              <a:srgbClr val="7A73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4" name="平行四边形 33">
              <a:extLst>
                <a:ext uri="{FF2B5EF4-FFF2-40B4-BE49-F238E27FC236}">
                  <a16:creationId xmlns:a16="http://schemas.microsoft.com/office/drawing/2014/main" id="{A1305C63-EECE-48DE-8049-F749FE05E038}"/>
                </a:ext>
              </a:extLst>
            </p:cNvPr>
            <p:cNvSpPr/>
            <p:nvPr/>
          </p:nvSpPr>
          <p:spPr>
            <a:xfrm>
              <a:off x="6707287" y="3176739"/>
              <a:ext cx="360000" cy="360000"/>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5" name="平行四边形 34">
              <a:extLst>
                <a:ext uri="{FF2B5EF4-FFF2-40B4-BE49-F238E27FC236}">
                  <a16:creationId xmlns:a16="http://schemas.microsoft.com/office/drawing/2014/main" id="{FFCF5458-7B74-457A-AAB2-9F10B3C7B947}"/>
                </a:ext>
              </a:extLst>
            </p:cNvPr>
            <p:cNvSpPr/>
            <p:nvPr/>
          </p:nvSpPr>
          <p:spPr>
            <a:xfrm>
              <a:off x="6723051" y="2243831"/>
              <a:ext cx="360000" cy="360000"/>
            </a:xfrm>
            <a:prstGeom prst="parallelogram">
              <a:avLst/>
            </a:prstGeom>
            <a:solidFill>
              <a:srgbClr val="7A73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sp>
        <p:nvSpPr>
          <p:cNvPr id="30" name="平行四边形 33">
            <a:extLst>
              <a:ext uri="{FF2B5EF4-FFF2-40B4-BE49-F238E27FC236}">
                <a16:creationId xmlns:a16="http://schemas.microsoft.com/office/drawing/2014/main" id="{A1305C63-EECE-48DE-8049-F749FE05E038}"/>
              </a:ext>
            </a:extLst>
          </p:cNvPr>
          <p:cNvSpPr/>
          <p:nvPr/>
        </p:nvSpPr>
        <p:spPr>
          <a:xfrm>
            <a:off x="6744250" y="5024969"/>
            <a:ext cx="360000" cy="360000"/>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7" name="平行四边形 32">
            <a:extLst>
              <a:ext uri="{FF2B5EF4-FFF2-40B4-BE49-F238E27FC236}">
                <a16:creationId xmlns:a16="http://schemas.microsoft.com/office/drawing/2014/main" id="{FB19577E-0A6B-46BE-8899-1B4406FABDA8}"/>
              </a:ext>
            </a:extLst>
          </p:cNvPr>
          <p:cNvSpPr/>
          <p:nvPr/>
        </p:nvSpPr>
        <p:spPr>
          <a:xfrm>
            <a:off x="6678823" y="5777877"/>
            <a:ext cx="360000" cy="360000"/>
          </a:xfrm>
          <a:prstGeom prst="parallelogram">
            <a:avLst/>
          </a:prstGeom>
          <a:solidFill>
            <a:srgbClr val="7A73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0" name="TextBox 9"/>
          <p:cNvSpPr txBox="1"/>
          <p:nvPr/>
        </p:nvSpPr>
        <p:spPr>
          <a:xfrm>
            <a:off x="7199710" y="5777877"/>
            <a:ext cx="3869805" cy="461665"/>
          </a:xfrm>
          <a:prstGeom prst="rect">
            <a:avLst/>
          </a:prstGeom>
          <a:noFill/>
        </p:spPr>
        <p:txBody>
          <a:bodyPr wrap="square" rtlCol="0">
            <a:spAutoFit/>
          </a:bodyPr>
          <a:lstStyle/>
          <a:p>
            <a:r>
              <a:rPr lang="en-IN" sz="2400" b="1" dirty="0" smtClean="0"/>
              <a:t>CONCLUSION</a:t>
            </a:r>
            <a:endParaRPr lang="en-IN" sz="2400" b="1" dirty="0"/>
          </a:p>
        </p:txBody>
      </p:sp>
    </p:spTree>
    <p:extLst>
      <p:ext uri="{BB962C8B-B14F-4D97-AF65-F5344CB8AC3E}">
        <p14:creationId xmlns:p14="http://schemas.microsoft.com/office/powerpoint/2010/main" val="143200396"/>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6000"/>
            <a:lum/>
          </a:blip>
          <a:srcRect/>
          <a:stretch>
            <a:fillRect/>
          </a:stretch>
        </a:blip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5EF652D2-EEE4-4D18-B4B5-06C64C142D23}"/>
              </a:ext>
            </a:extLst>
          </p:cNvPr>
          <p:cNvSpPr txBox="1"/>
          <p:nvPr/>
        </p:nvSpPr>
        <p:spPr>
          <a:xfrm>
            <a:off x="4344428" y="950398"/>
            <a:ext cx="3776142" cy="844724"/>
          </a:xfrm>
          <a:prstGeom prst="rect">
            <a:avLst/>
          </a:prstGeom>
          <a:noFill/>
        </p:spPr>
        <p:txBody>
          <a:bodyPr wrap="square">
            <a:noAutofit/>
          </a:bodyPr>
          <a:lstStyle/>
          <a:p>
            <a:r>
              <a:rPr lang="en-IN" sz="4000" b="1" dirty="0" smtClean="0"/>
              <a:t>INTRODUCTION</a:t>
            </a:r>
            <a:endParaRPr lang="en-US" altLang="zh-CN" sz="4000" b="1" i="0" spc="300" dirty="0">
              <a:solidFill>
                <a:srgbClr val="262626"/>
              </a:solidFill>
              <a:effectLst/>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cxnSp>
        <p:nvCxnSpPr>
          <p:cNvPr id="4" name="直接连接符 3">
            <a:extLst>
              <a:ext uri="{FF2B5EF4-FFF2-40B4-BE49-F238E27FC236}">
                <a16:creationId xmlns:a16="http://schemas.microsoft.com/office/drawing/2014/main" id="{1E5A103B-0EF4-49F6-8EE9-8E1C960157CE}"/>
              </a:ext>
            </a:extLst>
          </p:cNvPr>
          <p:cNvCxnSpPr/>
          <p:nvPr/>
        </p:nvCxnSpPr>
        <p:spPr>
          <a:xfrm>
            <a:off x="2177555" y="2090126"/>
            <a:ext cx="7507706" cy="0"/>
          </a:xfrm>
          <a:prstGeom prst="line">
            <a:avLst/>
          </a:prstGeom>
          <a:ln w="19050">
            <a:solidFill>
              <a:srgbClr val="A61B29"/>
            </a:solidFill>
          </a:ln>
        </p:spPr>
        <p:style>
          <a:lnRef idx="1">
            <a:schemeClr val="dk1"/>
          </a:lnRef>
          <a:fillRef idx="0">
            <a:schemeClr val="dk1"/>
          </a:fillRef>
          <a:effectRef idx="0">
            <a:schemeClr val="dk1"/>
          </a:effectRef>
          <a:fontRef idx="minor">
            <a:schemeClr val="tx1"/>
          </a:fontRef>
        </p:style>
      </p:cxnSp>
      <p:sp>
        <p:nvSpPr>
          <p:cNvPr id="7" name="文本框 13">
            <a:extLst>
              <a:ext uri="{FF2B5EF4-FFF2-40B4-BE49-F238E27FC236}">
                <a16:creationId xmlns:a16="http://schemas.microsoft.com/office/drawing/2014/main" id="{08707785-4195-4C5C-B0B7-8982F1C21072}"/>
              </a:ext>
            </a:extLst>
          </p:cNvPr>
          <p:cNvSpPr txBox="1"/>
          <p:nvPr/>
        </p:nvSpPr>
        <p:spPr>
          <a:xfrm>
            <a:off x="1447682" y="2680136"/>
            <a:ext cx="9938758" cy="2266768"/>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Design thinking is a non-linear, iterative process that teams use to understand users, challenge assumptions, redefine problems, and create innovative solutions to prototype and test</a:t>
            </a:r>
            <a:r>
              <a:rPr lang="en-US" dirty="0" smtClean="0"/>
              <a:t>.</a:t>
            </a:r>
          </a:p>
          <a:p>
            <a:endParaRPr lang="en-US" dirty="0"/>
          </a:p>
          <a:p>
            <a:r>
              <a:rPr lang="en-US" dirty="0"/>
              <a:t>Bank of America has used design thinking to develop a wide range of innovative products and services, including Zelle, Erica, Keep the Change, and Small Business Advisor</a:t>
            </a:r>
            <a:r>
              <a:rPr lang="en-US" dirty="0" smtClean="0"/>
              <a:t>.</a:t>
            </a:r>
          </a:p>
          <a:p>
            <a:endParaRPr lang="en-US" dirty="0"/>
          </a:p>
          <a:p>
            <a:r>
              <a:rPr lang="en-US" dirty="0"/>
              <a:t>Bank of America's innovation journey has resulted in increased customer satisfaction, new products and services, and improved efficiency.</a:t>
            </a:r>
          </a:p>
        </p:txBody>
      </p:sp>
      <p:sp>
        <p:nvSpPr>
          <p:cNvPr id="6" name="平行四边形 5">
            <a:extLst>
              <a:ext uri="{FF2B5EF4-FFF2-40B4-BE49-F238E27FC236}">
                <a16:creationId xmlns:a16="http://schemas.microsoft.com/office/drawing/2014/main" id="{186644FD-90C9-49D7-A05C-1203092A7CFB}"/>
              </a:ext>
            </a:extLst>
          </p:cNvPr>
          <p:cNvSpPr/>
          <p:nvPr/>
        </p:nvSpPr>
        <p:spPr>
          <a:xfrm>
            <a:off x="11568452" y="4757923"/>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pic>
        <p:nvPicPr>
          <p:cNvPr id="11" name="图片 10">
            <a:extLst>
              <a:ext uri="{FF2B5EF4-FFF2-40B4-BE49-F238E27FC236}">
                <a16:creationId xmlns:a16="http://schemas.microsoft.com/office/drawing/2014/main" id="{FCAC3E92-D86C-49A3-8869-086078D64196}"/>
              </a:ext>
            </a:extLst>
          </p:cNvPr>
          <p:cNvPicPr>
            <a:picLocks noChangeAspect="1"/>
          </p:cNvPicPr>
          <p:nvPr/>
        </p:nvPicPr>
        <p:blipFill>
          <a:blip r:embed="rId3">
            <a:extLst>
              <a:ext uri="{28A0092B-C50C-407E-A947-70E740481C1C}">
                <a14:useLocalDpi xmlns:a14="http://schemas.microsoft.com/office/drawing/2010/main" val="0"/>
              </a:ext>
            </a:extLst>
          </a:blip>
          <a:srcRect r="43587"/>
          <a:stretch>
            <a:fillRect/>
          </a:stretch>
        </p:blipFill>
        <p:spPr>
          <a:xfrm>
            <a:off x="-4327480" y="0"/>
            <a:ext cx="5799903" cy="6858000"/>
          </a:xfrm>
          <a:prstGeom prst="parallelogram">
            <a:avLst>
              <a:gd name="adj" fmla="val 29025"/>
            </a:avLst>
          </a:prstGeom>
          <a:effectLst>
            <a:outerShdw blurRad="63500" sx="102000" sy="102000" algn="ctr" rotWithShape="0">
              <a:prstClr val="black">
                <a:alpha val="40000"/>
              </a:prstClr>
            </a:outerShdw>
          </a:effectLst>
        </p:spPr>
      </p:pic>
      <p:grpSp>
        <p:nvGrpSpPr>
          <p:cNvPr id="14" name="组合 13">
            <a:extLst>
              <a:ext uri="{FF2B5EF4-FFF2-40B4-BE49-F238E27FC236}">
                <a16:creationId xmlns:a16="http://schemas.microsoft.com/office/drawing/2014/main" id="{6D231A75-50A6-41A5-AC68-0D039AB7EE43}"/>
              </a:ext>
            </a:extLst>
          </p:cNvPr>
          <p:cNvGrpSpPr/>
          <p:nvPr/>
        </p:nvGrpSpPr>
        <p:grpSpPr>
          <a:xfrm>
            <a:off x="10756428" y="-68930"/>
            <a:ext cx="5996401" cy="6995860"/>
            <a:chOff x="0" y="-68930"/>
            <a:chExt cx="5996401" cy="6995860"/>
          </a:xfrm>
        </p:grpSpPr>
        <p:pic>
          <p:nvPicPr>
            <p:cNvPr id="15" name="图片 14">
              <a:extLst>
                <a:ext uri="{FF2B5EF4-FFF2-40B4-BE49-F238E27FC236}">
                  <a16:creationId xmlns:a16="http://schemas.microsoft.com/office/drawing/2014/main" id="{CE7425B1-F189-4454-A93A-78B990A0E2A0}"/>
                </a:ext>
              </a:extLst>
            </p:cNvPr>
            <p:cNvPicPr>
              <a:picLocks noChangeAspect="1"/>
            </p:cNvPicPr>
            <p:nvPr/>
          </p:nvPicPr>
          <p:blipFill>
            <a:blip r:embed="rId3">
              <a:extLst>
                <a:ext uri="{28A0092B-C50C-407E-A947-70E740481C1C}">
                  <a14:useLocalDpi xmlns:a14="http://schemas.microsoft.com/office/drawing/2010/main" val="0"/>
                </a:ext>
              </a:extLst>
            </a:blip>
            <a:srcRect r="43587"/>
            <a:stretch>
              <a:fillRect/>
            </a:stretch>
          </p:blipFill>
          <p:spPr>
            <a:xfrm>
              <a:off x="0" y="0"/>
              <a:ext cx="5799903" cy="6858000"/>
            </a:xfrm>
            <a:prstGeom prst="parallelogram">
              <a:avLst>
                <a:gd name="adj" fmla="val 29025"/>
              </a:avLst>
            </a:prstGeom>
            <a:effectLst>
              <a:outerShdw blurRad="63500" sx="102000" sy="102000" algn="ctr" rotWithShape="0">
                <a:prstClr val="black">
                  <a:alpha val="40000"/>
                </a:prstClr>
              </a:outerShdw>
            </a:effectLst>
          </p:spPr>
        </p:pic>
        <p:sp>
          <p:nvSpPr>
            <p:cNvPr id="16" name="平行四边形 15">
              <a:extLst>
                <a:ext uri="{FF2B5EF4-FFF2-40B4-BE49-F238E27FC236}">
                  <a16:creationId xmlns:a16="http://schemas.microsoft.com/office/drawing/2014/main" id="{32E494DD-EB64-432E-A228-18EC94E4CC1C}"/>
                </a:ext>
              </a:extLst>
            </p:cNvPr>
            <p:cNvSpPr/>
            <p:nvPr/>
          </p:nvSpPr>
          <p:spPr>
            <a:xfrm>
              <a:off x="5031201" y="-68930"/>
              <a:ext cx="965200" cy="3031596"/>
            </a:xfrm>
            <a:prstGeom prst="parallelogram">
              <a:avLst>
                <a:gd name="adj" fmla="val 74275"/>
              </a:avLst>
            </a:prstGeom>
            <a:solidFill>
              <a:srgbClr val="7A737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7" name="平行四边形 16">
              <a:extLst>
                <a:ext uri="{FF2B5EF4-FFF2-40B4-BE49-F238E27FC236}">
                  <a16:creationId xmlns:a16="http://schemas.microsoft.com/office/drawing/2014/main" id="{A5CBBCDF-5ECC-4DC8-A844-A1517D52AAEF}"/>
                </a:ext>
              </a:extLst>
            </p:cNvPr>
            <p:cNvSpPr/>
            <p:nvPr/>
          </p:nvSpPr>
          <p:spPr>
            <a:xfrm>
              <a:off x="4061843" y="4196430"/>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sp>
        <p:nvSpPr>
          <p:cNvPr id="18" name="平行四边形 17">
            <a:extLst>
              <a:ext uri="{FF2B5EF4-FFF2-40B4-BE49-F238E27FC236}">
                <a16:creationId xmlns:a16="http://schemas.microsoft.com/office/drawing/2014/main" id="{17E43EB3-45F2-43D5-BE79-199EFC4F051E}"/>
              </a:ext>
            </a:extLst>
          </p:cNvPr>
          <p:cNvSpPr/>
          <p:nvPr/>
        </p:nvSpPr>
        <p:spPr>
          <a:xfrm>
            <a:off x="5031201" y="-3437158"/>
            <a:ext cx="965200" cy="3031596"/>
          </a:xfrm>
          <a:prstGeom prst="parallelogram">
            <a:avLst>
              <a:gd name="adj" fmla="val 74275"/>
            </a:avLst>
          </a:prstGeom>
          <a:solidFill>
            <a:srgbClr val="7A737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9" name="平行四边形 18">
            <a:extLst>
              <a:ext uri="{FF2B5EF4-FFF2-40B4-BE49-F238E27FC236}">
                <a16:creationId xmlns:a16="http://schemas.microsoft.com/office/drawing/2014/main" id="{3DA34AF9-3AE8-470E-9636-2123C476082C}"/>
              </a:ext>
            </a:extLst>
          </p:cNvPr>
          <p:cNvSpPr/>
          <p:nvPr/>
        </p:nvSpPr>
        <p:spPr>
          <a:xfrm>
            <a:off x="4061843" y="7250915"/>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20" name="平行四边形 31">
            <a:extLst>
              <a:ext uri="{FF2B5EF4-FFF2-40B4-BE49-F238E27FC236}">
                <a16:creationId xmlns:a16="http://schemas.microsoft.com/office/drawing/2014/main" id="{8BBD88AB-3DE0-4D01-AC43-86F1B1ACB9E3}"/>
              </a:ext>
            </a:extLst>
          </p:cNvPr>
          <p:cNvSpPr/>
          <p:nvPr/>
        </p:nvSpPr>
        <p:spPr>
          <a:xfrm>
            <a:off x="1085670" y="2792878"/>
            <a:ext cx="360000" cy="360000"/>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21" name="平行四边形 31">
            <a:extLst>
              <a:ext uri="{FF2B5EF4-FFF2-40B4-BE49-F238E27FC236}">
                <a16:creationId xmlns:a16="http://schemas.microsoft.com/office/drawing/2014/main" id="{8BBD88AB-3DE0-4D01-AC43-86F1B1ACB9E3}"/>
              </a:ext>
            </a:extLst>
          </p:cNvPr>
          <p:cNvSpPr/>
          <p:nvPr/>
        </p:nvSpPr>
        <p:spPr>
          <a:xfrm>
            <a:off x="932423" y="4397923"/>
            <a:ext cx="360000" cy="360000"/>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22" name="平行四边形 31">
            <a:extLst>
              <a:ext uri="{FF2B5EF4-FFF2-40B4-BE49-F238E27FC236}">
                <a16:creationId xmlns:a16="http://schemas.microsoft.com/office/drawing/2014/main" id="{8BBD88AB-3DE0-4D01-AC43-86F1B1ACB9E3}"/>
              </a:ext>
            </a:extLst>
          </p:cNvPr>
          <p:cNvSpPr/>
          <p:nvPr/>
        </p:nvSpPr>
        <p:spPr>
          <a:xfrm>
            <a:off x="1010053" y="3567893"/>
            <a:ext cx="360000" cy="360000"/>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Tree>
    <p:extLst>
      <p:ext uri="{BB962C8B-B14F-4D97-AF65-F5344CB8AC3E}">
        <p14:creationId xmlns:p14="http://schemas.microsoft.com/office/powerpoint/2010/main" val="1859121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4="http://schemas.microsoft.com/office/powerpoint/2010/main" xmlns:p15="http://schemas.microsoft.com/office/powerpoint/2012/main">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5EF652D2-EEE4-4D18-B4B5-06C64C142D23}"/>
              </a:ext>
            </a:extLst>
          </p:cNvPr>
          <p:cNvSpPr txBox="1"/>
          <p:nvPr/>
        </p:nvSpPr>
        <p:spPr>
          <a:xfrm>
            <a:off x="3048011" y="1024506"/>
            <a:ext cx="6738100" cy="844724"/>
          </a:xfrm>
          <a:prstGeom prst="rect">
            <a:avLst/>
          </a:prstGeom>
          <a:noFill/>
        </p:spPr>
        <p:txBody>
          <a:bodyPr wrap="square">
            <a:noAutofit/>
          </a:bodyPr>
          <a:lstStyle/>
          <a:p>
            <a:r>
              <a:rPr lang="en-IN" sz="4000" b="1" dirty="0"/>
              <a:t>WHAT IS DESIGN THINKING?</a:t>
            </a:r>
            <a:endParaRPr lang="en-US" altLang="en-US" sz="4000" b="1" spc="600" dirty="0">
              <a:solidFill>
                <a:srgbClr val="262626"/>
              </a:solidFill>
              <a:latin typeface="Source Han Sans SC"/>
              <a:ea typeface="Source Han Sans SC"/>
              <a:cs typeface="字魂105号-简雅黑" panose="00000500000000000000" pitchFamily="2" charset="-122"/>
              <a:sym typeface="字魂23号-新文宋" panose="00000500000000000000" pitchFamily="2" charset="-122"/>
            </a:endParaRPr>
          </a:p>
        </p:txBody>
      </p:sp>
      <p:cxnSp>
        <p:nvCxnSpPr>
          <p:cNvPr id="4" name="直接连接符 3">
            <a:extLst>
              <a:ext uri="{FF2B5EF4-FFF2-40B4-BE49-F238E27FC236}">
                <a16:creationId xmlns:a16="http://schemas.microsoft.com/office/drawing/2014/main" id="{1E5A103B-0EF4-49F6-8EE9-8E1C960157CE}"/>
              </a:ext>
            </a:extLst>
          </p:cNvPr>
          <p:cNvCxnSpPr/>
          <p:nvPr/>
        </p:nvCxnSpPr>
        <p:spPr>
          <a:xfrm>
            <a:off x="2177555" y="2090126"/>
            <a:ext cx="7507706" cy="0"/>
          </a:xfrm>
          <a:prstGeom prst="line">
            <a:avLst/>
          </a:prstGeom>
          <a:ln w="19050">
            <a:solidFill>
              <a:srgbClr val="A61B29"/>
            </a:solidFill>
          </a:ln>
        </p:spPr>
        <p:style>
          <a:lnRef idx="1">
            <a:schemeClr val="dk1"/>
          </a:lnRef>
          <a:fillRef idx="0">
            <a:schemeClr val="dk1"/>
          </a:fillRef>
          <a:effectRef idx="0">
            <a:schemeClr val="dk1"/>
          </a:effectRef>
          <a:fontRef idx="minor">
            <a:schemeClr val="tx1"/>
          </a:fontRef>
        </p:style>
      </p:cxnSp>
      <p:sp>
        <p:nvSpPr>
          <p:cNvPr id="7" name="文本框 13">
            <a:extLst>
              <a:ext uri="{FF2B5EF4-FFF2-40B4-BE49-F238E27FC236}">
                <a16:creationId xmlns:a16="http://schemas.microsoft.com/office/drawing/2014/main" id="{08707785-4195-4C5C-B0B7-8982F1C21072}"/>
              </a:ext>
            </a:extLst>
          </p:cNvPr>
          <p:cNvSpPr txBox="1"/>
          <p:nvPr/>
        </p:nvSpPr>
        <p:spPr>
          <a:xfrm>
            <a:off x="1447682" y="2680136"/>
            <a:ext cx="9938758" cy="2266768"/>
          </a:xfrm>
          <a:prstGeom prst="rect">
            <a:avLst/>
          </a:prstGeom>
          <a:noFill/>
        </p:spPr>
        <p:txBody>
          <a:bodyPr wrap="square" rtlCol="0">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Design thinking is a powerful tool that can be used to drive innovation and create products and services that meet the needs of users. It is a human-centered approach to problem-solving that is used by some of the most successful companies in the world</a:t>
            </a:r>
            <a:r>
              <a:rPr lang="en-US" dirty="0" smtClean="0"/>
              <a:t>.</a:t>
            </a:r>
          </a:p>
          <a:p>
            <a:endParaRPr lang="en-US" dirty="0"/>
          </a:p>
          <a:p>
            <a:r>
              <a:rPr lang="en-US" dirty="0"/>
              <a:t>Design thinking is a way to solve problems by understanding the people who are affected by them</a:t>
            </a:r>
            <a:r>
              <a:rPr lang="en-US" dirty="0" smtClean="0"/>
              <a:t>.</a:t>
            </a:r>
          </a:p>
          <a:p>
            <a:endParaRPr lang="en-US" dirty="0"/>
          </a:p>
          <a:p>
            <a:r>
              <a:rPr lang="en-US" dirty="0"/>
              <a:t>It puts the user at the center of the design process, ensuring that their needs are met</a:t>
            </a:r>
            <a:r>
              <a:rPr lang="en-US" dirty="0" smtClean="0"/>
              <a:t>.</a:t>
            </a:r>
          </a:p>
          <a:p>
            <a:endParaRPr lang="en-US" dirty="0"/>
          </a:p>
          <a:p>
            <a:r>
              <a:rPr lang="en-US" dirty="0"/>
              <a:t>Design thinking can be used to create new products and services, or to improve existing ones</a:t>
            </a:r>
            <a:r>
              <a:rPr lang="en-US" dirty="0" smtClean="0"/>
              <a:t>.</a:t>
            </a:r>
          </a:p>
          <a:p>
            <a:endParaRPr lang="en-US" dirty="0"/>
          </a:p>
          <a:p>
            <a:r>
              <a:rPr lang="en-US" dirty="0"/>
              <a:t>It can help companies to create products that are more user-friendly, efficient, and successful.</a:t>
            </a:r>
          </a:p>
          <a:p>
            <a:endParaRPr lang="en-US" dirty="0"/>
          </a:p>
        </p:txBody>
      </p:sp>
      <p:sp>
        <p:nvSpPr>
          <p:cNvPr id="6" name="平行四边形 5">
            <a:extLst>
              <a:ext uri="{FF2B5EF4-FFF2-40B4-BE49-F238E27FC236}">
                <a16:creationId xmlns:a16="http://schemas.microsoft.com/office/drawing/2014/main" id="{186644FD-90C9-49D7-A05C-1203092A7CFB}"/>
              </a:ext>
            </a:extLst>
          </p:cNvPr>
          <p:cNvSpPr/>
          <p:nvPr/>
        </p:nvSpPr>
        <p:spPr>
          <a:xfrm>
            <a:off x="11568452" y="4757923"/>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pic>
        <p:nvPicPr>
          <p:cNvPr id="11" name="图片 10">
            <a:extLst>
              <a:ext uri="{FF2B5EF4-FFF2-40B4-BE49-F238E27FC236}">
                <a16:creationId xmlns:a16="http://schemas.microsoft.com/office/drawing/2014/main" id="{FCAC3E92-D86C-49A3-8869-086078D64196}"/>
              </a:ext>
            </a:extLst>
          </p:cNvPr>
          <p:cNvPicPr>
            <a:picLocks noChangeAspect="1"/>
          </p:cNvPicPr>
          <p:nvPr/>
        </p:nvPicPr>
        <p:blipFill>
          <a:blip r:embed="rId2">
            <a:extLst>
              <a:ext uri="{28A0092B-C50C-407E-A947-70E740481C1C}">
                <a14:useLocalDpi xmlns:a14="http://schemas.microsoft.com/office/drawing/2010/main" val="0"/>
              </a:ext>
            </a:extLst>
          </a:blip>
          <a:srcRect r="43587"/>
          <a:stretch>
            <a:fillRect/>
          </a:stretch>
        </p:blipFill>
        <p:spPr>
          <a:xfrm>
            <a:off x="-4327480" y="0"/>
            <a:ext cx="5799903" cy="6858000"/>
          </a:xfrm>
          <a:prstGeom prst="parallelogram">
            <a:avLst>
              <a:gd name="adj" fmla="val 29025"/>
            </a:avLst>
          </a:prstGeom>
          <a:effectLst>
            <a:outerShdw blurRad="63500" sx="102000" sy="102000" algn="ctr" rotWithShape="0">
              <a:prstClr val="black">
                <a:alpha val="40000"/>
              </a:prstClr>
            </a:outerShdw>
          </a:effectLst>
        </p:spPr>
      </p:pic>
      <p:grpSp>
        <p:nvGrpSpPr>
          <p:cNvPr id="14" name="组合 13">
            <a:extLst>
              <a:ext uri="{FF2B5EF4-FFF2-40B4-BE49-F238E27FC236}">
                <a16:creationId xmlns:a16="http://schemas.microsoft.com/office/drawing/2014/main" id="{6D231A75-50A6-41A5-AC68-0D039AB7EE43}"/>
              </a:ext>
            </a:extLst>
          </p:cNvPr>
          <p:cNvGrpSpPr/>
          <p:nvPr/>
        </p:nvGrpSpPr>
        <p:grpSpPr>
          <a:xfrm>
            <a:off x="10756428" y="-68930"/>
            <a:ext cx="5996401" cy="6995860"/>
            <a:chOff x="0" y="-68930"/>
            <a:chExt cx="5996401" cy="6995860"/>
          </a:xfrm>
        </p:grpSpPr>
        <p:pic>
          <p:nvPicPr>
            <p:cNvPr id="15" name="图片 14">
              <a:extLst>
                <a:ext uri="{FF2B5EF4-FFF2-40B4-BE49-F238E27FC236}">
                  <a16:creationId xmlns:a16="http://schemas.microsoft.com/office/drawing/2014/main" id="{CE7425B1-F189-4454-A93A-78B990A0E2A0}"/>
                </a:ext>
              </a:extLst>
            </p:cNvPr>
            <p:cNvPicPr>
              <a:picLocks noChangeAspect="1"/>
            </p:cNvPicPr>
            <p:nvPr/>
          </p:nvPicPr>
          <p:blipFill>
            <a:blip r:embed="rId2">
              <a:extLst>
                <a:ext uri="{28A0092B-C50C-407E-A947-70E740481C1C}">
                  <a14:useLocalDpi xmlns:a14="http://schemas.microsoft.com/office/drawing/2010/main" val="0"/>
                </a:ext>
              </a:extLst>
            </a:blip>
            <a:srcRect r="43587"/>
            <a:stretch>
              <a:fillRect/>
            </a:stretch>
          </p:blipFill>
          <p:spPr>
            <a:xfrm>
              <a:off x="0" y="0"/>
              <a:ext cx="5799903" cy="6858000"/>
            </a:xfrm>
            <a:prstGeom prst="parallelogram">
              <a:avLst>
                <a:gd name="adj" fmla="val 29025"/>
              </a:avLst>
            </a:prstGeom>
            <a:effectLst>
              <a:outerShdw blurRad="63500" sx="102000" sy="102000" algn="ctr" rotWithShape="0">
                <a:prstClr val="black">
                  <a:alpha val="40000"/>
                </a:prstClr>
              </a:outerShdw>
            </a:effectLst>
          </p:spPr>
        </p:pic>
        <p:sp>
          <p:nvSpPr>
            <p:cNvPr id="16" name="平行四边形 15">
              <a:extLst>
                <a:ext uri="{FF2B5EF4-FFF2-40B4-BE49-F238E27FC236}">
                  <a16:creationId xmlns:a16="http://schemas.microsoft.com/office/drawing/2014/main" id="{32E494DD-EB64-432E-A228-18EC94E4CC1C}"/>
                </a:ext>
              </a:extLst>
            </p:cNvPr>
            <p:cNvSpPr/>
            <p:nvPr/>
          </p:nvSpPr>
          <p:spPr>
            <a:xfrm>
              <a:off x="5031201" y="-68930"/>
              <a:ext cx="965200" cy="3031596"/>
            </a:xfrm>
            <a:prstGeom prst="parallelogram">
              <a:avLst>
                <a:gd name="adj" fmla="val 74275"/>
              </a:avLst>
            </a:prstGeom>
            <a:solidFill>
              <a:srgbClr val="7A737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7" name="平行四边形 16">
              <a:extLst>
                <a:ext uri="{FF2B5EF4-FFF2-40B4-BE49-F238E27FC236}">
                  <a16:creationId xmlns:a16="http://schemas.microsoft.com/office/drawing/2014/main" id="{A5CBBCDF-5ECC-4DC8-A844-A1517D52AAEF}"/>
                </a:ext>
              </a:extLst>
            </p:cNvPr>
            <p:cNvSpPr/>
            <p:nvPr/>
          </p:nvSpPr>
          <p:spPr>
            <a:xfrm>
              <a:off x="4061843" y="4196430"/>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sp>
        <p:nvSpPr>
          <p:cNvPr id="18" name="平行四边形 17">
            <a:extLst>
              <a:ext uri="{FF2B5EF4-FFF2-40B4-BE49-F238E27FC236}">
                <a16:creationId xmlns:a16="http://schemas.microsoft.com/office/drawing/2014/main" id="{17E43EB3-45F2-43D5-BE79-199EFC4F051E}"/>
              </a:ext>
            </a:extLst>
          </p:cNvPr>
          <p:cNvSpPr/>
          <p:nvPr/>
        </p:nvSpPr>
        <p:spPr>
          <a:xfrm>
            <a:off x="5031201" y="-3437158"/>
            <a:ext cx="965200" cy="3031596"/>
          </a:xfrm>
          <a:prstGeom prst="parallelogram">
            <a:avLst>
              <a:gd name="adj" fmla="val 74275"/>
            </a:avLst>
          </a:prstGeom>
          <a:solidFill>
            <a:srgbClr val="7A737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9" name="平行四边形 18">
            <a:extLst>
              <a:ext uri="{FF2B5EF4-FFF2-40B4-BE49-F238E27FC236}">
                <a16:creationId xmlns:a16="http://schemas.microsoft.com/office/drawing/2014/main" id="{3DA34AF9-3AE8-470E-9636-2123C476082C}"/>
              </a:ext>
            </a:extLst>
          </p:cNvPr>
          <p:cNvSpPr/>
          <p:nvPr/>
        </p:nvSpPr>
        <p:spPr>
          <a:xfrm>
            <a:off x="4061843" y="7250915"/>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nvGrpSpPr>
          <p:cNvPr id="23" name="组合 29">
            <a:extLst>
              <a:ext uri="{FF2B5EF4-FFF2-40B4-BE49-F238E27FC236}">
                <a16:creationId xmlns:a16="http://schemas.microsoft.com/office/drawing/2014/main" id="{3CABE774-3F78-4ED9-B0B1-68488593B012}"/>
              </a:ext>
            </a:extLst>
          </p:cNvPr>
          <p:cNvGrpSpPr/>
          <p:nvPr/>
        </p:nvGrpSpPr>
        <p:grpSpPr>
          <a:xfrm flipH="1">
            <a:off x="993141" y="3701627"/>
            <a:ext cx="380192" cy="429758"/>
            <a:chOff x="5155660" y="675195"/>
            <a:chExt cx="1216152" cy="3785814"/>
          </a:xfrm>
        </p:grpSpPr>
        <p:sp>
          <p:nvSpPr>
            <p:cNvPr id="24"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25"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nvGrpSpPr>
          <p:cNvPr id="26" name="组合 29">
            <a:extLst>
              <a:ext uri="{FF2B5EF4-FFF2-40B4-BE49-F238E27FC236}">
                <a16:creationId xmlns:a16="http://schemas.microsoft.com/office/drawing/2014/main" id="{3CABE774-3F78-4ED9-B0B1-68488593B012}"/>
              </a:ext>
            </a:extLst>
          </p:cNvPr>
          <p:cNvGrpSpPr/>
          <p:nvPr/>
        </p:nvGrpSpPr>
        <p:grpSpPr>
          <a:xfrm flipH="1">
            <a:off x="1067490" y="2635240"/>
            <a:ext cx="380192" cy="430676"/>
            <a:chOff x="5155660" y="675195"/>
            <a:chExt cx="1216152" cy="3785814"/>
          </a:xfrm>
        </p:grpSpPr>
        <p:sp>
          <p:nvSpPr>
            <p:cNvPr id="27"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28"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nvGrpSpPr>
          <p:cNvPr id="29" name="组合 29">
            <a:extLst>
              <a:ext uri="{FF2B5EF4-FFF2-40B4-BE49-F238E27FC236}">
                <a16:creationId xmlns:a16="http://schemas.microsoft.com/office/drawing/2014/main" id="{3CABE774-3F78-4ED9-B0B1-68488593B012}"/>
              </a:ext>
            </a:extLst>
          </p:cNvPr>
          <p:cNvGrpSpPr/>
          <p:nvPr/>
        </p:nvGrpSpPr>
        <p:grpSpPr>
          <a:xfrm flipH="1">
            <a:off x="963785" y="4946904"/>
            <a:ext cx="380192" cy="410273"/>
            <a:chOff x="5155660" y="675195"/>
            <a:chExt cx="1216152" cy="3785814"/>
          </a:xfrm>
        </p:grpSpPr>
        <p:sp>
          <p:nvSpPr>
            <p:cNvPr id="30"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1"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nvGrpSpPr>
          <p:cNvPr id="32" name="组合 29">
            <a:extLst>
              <a:ext uri="{FF2B5EF4-FFF2-40B4-BE49-F238E27FC236}">
                <a16:creationId xmlns:a16="http://schemas.microsoft.com/office/drawing/2014/main" id="{3CABE774-3F78-4ED9-B0B1-68488593B012}"/>
              </a:ext>
            </a:extLst>
          </p:cNvPr>
          <p:cNvGrpSpPr/>
          <p:nvPr/>
        </p:nvGrpSpPr>
        <p:grpSpPr>
          <a:xfrm flipH="1">
            <a:off x="976484" y="4296911"/>
            <a:ext cx="380192" cy="470644"/>
            <a:chOff x="5155660" y="675195"/>
            <a:chExt cx="1216152" cy="3785814"/>
          </a:xfrm>
        </p:grpSpPr>
        <p:sp>
          <p:nvSpPr>
            <p:cNvPr id="33"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4"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nvGrpSpPr>
          <p:cNvPr id="35" name="组合 29">
            <a:extLst>
              <a:ext uri="{FF2B5EF4-FFF2-40B4-BE49-F238E27FC236}">
                <a16:creationId xmlns:a16="http://schemas.microsoft.com/office/drawing/2014/main" id="{3CABE774-3F78-4ED9-B0B1-68488593B012}"/>
              </a:ext>
            </a:extLst>
          </p:cNvPr>
          <p:cNvGrpSpPr/>
          <p:nvPr/>
        </p:nvGrpSpPr>
        <p:grpSpPr>
          <a:xfrm flipH="1">
            <a:off x="963785" y="5485818"/>
            <a:ext cx="380192" cy="410273"/>
            <a:chOff x="5155660" y="675195"/>
            <a:chExt cx="1216152" cy="3785814"/>
          </a:xfrm>
        </p:grpSpPr>
        <p:sp>
          <p:nvSpPr>
            <p:cNvPr id="36"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7"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spTree>
    <p:extLst>
      <p:ext uri="{BB962C8B-B14F-4D97-AF65-F5344CB8AC3E}">
        <p14:creationId xmlns:p14="http://schemas.microsoft.com/office/powerpoint/2010/main" val="24523296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4="http://schemas.microsoft.com/office/powerpoint/2010/main" xmlns:p15="http://schemas.microsoft.com/office/powerpoint/2012/main">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1000"/>
                                        <p:tgtEl>
                                          <p:spTgt spid="23"/>
                                        </p:tgtEl>
                                      </p:cBhvr>
                                    </p:animEffect>
                                    <p:anim calcmode="lin" valueType="num">
                                      <p:cBhvr>
                                        <p:cTn id="15" dur="1000" fill="hold"/>
                                        <p:tgtEl>
                                          <p:spTgt spid="23"/>
                                        </p:tgtEl>
                                        <p:attrNameLst>
                                          <p:attrName>ppt_x</p:attrName>
                                        </p:attrNameLst>
                                      </p:cBhvr>
                                      <p:tavLst>
                                        <p:tav tm="0">
                                          <p:val>
                                            <p:strVal val="#ppt_x"/>
                                          </p:val>
                                        </p:tav>
                                        <p:tav tm="100000">
                                          <p:val>
                                            <p:strVal val="#ppt_x"/>
                                          </p:val>
                                        </p:tav>
                                      </p:tavLst>
                                    </p:anim>
                                    <p:anim calcmode="lin" valueType="num">
                                      <p:cBhvr>
                                        <p:cTn id="16"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1000"/>
                                        <p:tgtEl>
                                          <p:spTgt spid="32"/>
                                        </p:tgtEl>
                                      </p:cBhvr>
                                    </p:animEffect>
                                    <p:anim calcmode="lin" valueType="num">
                                      <p:cBhvr>
                                        <p:cTn id="22" dur="1000" fill="hold"/>
                                        <p:tgtEl>
                                          <p:spTgt spid="32"/>
                                        </p:tgtEl>
                                        <p:attrNameLst>
                                          <p:attrName>ppt_x</p:attrName>
                                        </p:attrNameLst>
                                      </p:cBhvr>
                                      <p:tavLst>
                                        <p:tav tm="0">
                                          <p:val>
                                            <p:strVal val="#ppt_x"/>
                                          </p:val>
                                        </p:tav>
                                        <p:tav tm="100000">
                                          <p:val>
                                            <p:strVal val="#ppt_x"/>
                                          </p:val>
                                        </p:tav>
                                      </p:tavLst>
                                    </p:anim>
                                    <p:anim calcmode="lin" valueType="num">
                                      <p:cBhvr>
                                        <p:cTn id="23"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1000"/>
                                        <p:tgtEl>
                                          <p:spTgt spid="29"/>
                                        </p:tgtEl>
                                      </p:cBhvr>
                                    </p:animEffect>
                                    <p:anim calcmode="lin" valueType="num">
                                      <p:cBhvr>
                                        <p:cTn id="29" dur="1000" fill="hold"/>
                                        <p:tgtEl>
                                          <p:spTgt spid="29"/>
                                        </p:tgtEl>
                                        <p:attrNameLst>
                                          <p:attrName>ppt_x</p:attrName>
                                        </p:attrNameLst>
                                      </p:cBhvr>
                                      <p:tavLst>
                                        <p:tav tm="0">
                                          <p:val>
                                            <p:strVal val="#ppt_x"/>
                                          </p:val>
                                        </p:tav>
                                        <p:tav tm="100000">
                                          <p:val>
                                            <p:strVal val="#ppt_x"/>
                                          </p:val>
                                        </p:tav>
                                      </p:tavLst>
                                    </p:anim>
                                    <p:anim calcmode="lin" valueType="num">
                                      <p:cBhvr>
                                        <p:cTn id="30"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1000"/>
                                        <p:tgtEl>
                                          <p:spTgt spid="35"/>
                                        </p:tgtEl>
                                      </p:cBhvr>
                                    </p:animEffect>
                                    <p:anim calcmode="lin" valueType="num">
                                      <p:cBhvr>
                                        <p:cTn id="36" dur="1000" fill="hold"/>
                                        <p:tgtEl>
                                          <p:spTgt spid="35"/>
                                        </p:tgtEl>
                                        <p:attrNameLst>
                                          <p:attrName>ppt_x</p:attrName>
                                        </p:attrNameLst>
                                      </p:cBhvr>
                                      <p:tavLst>
                                        <p:tav tm="0">
                                          <p:val>
                                            <p:strVal val="#ppt_x"/>
                                          </p:val>
                                        </p:tav>
                                        <p:tav tm="100000">
                                          <p:val>
                                            <p:strVal val="#ppt_x"/>
                                          </p:val>
                                        </p:tav>
                                      </p:tavLst>
                                    </p:anim>
                                    <p:anim calcmode="lin" valueType="num">
                                      <p:cBhvr>
                                        <p:cTn id="37"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平行四边形 2">
            <a:extLst>
              <a:ext uri="{FF2B5EF4-FFF2-40B4-BE49-F238E27FC236}">
                <a16:creationId xmlns:a16="http://schemas.microsoft.com/office/drawing/2014/main" id="{A241B463-FDBB-4409-941D-FD47EC5FDCD5}"/>
              </a:ext>
            </a:extLst>
          </p:cNvPr>
          <p:cNvSpPr/>
          <p:nvPr/>
        </p:nvSpPr>
        <p:spPr>
          <a:xfrm>
            <a:off x="11568452" y="4757923"/>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nvGrpSpPr>
          <p:cNvPr id="4" name="组合 3">
            <a:extLst>
              <a:ext uri="{FF2B5EF4-FFF2-40B4-BE49-F238E27FC236}">
                <a16:creationId xmlns:a16="http://schemas.microsoft.com/office/drawing/2014/main" id="{7A987391-A332-4F2E-BECC-4E356F8B406E}"/>
              </a:ext>
            </a:extLst>
          </p:cNvPr>
          <p:cNvGrpSpPr/>
          <p:nvPr/>
        </p:nvGrpSpPr>
        <p:grpSpPr>
          <a:xfrm>
            <a:off x="410387" y="129694"/>
            <a:ext cx="11063574" cy="928116"/>
            <a:chOff x="410387" y="129694"/>
            <a:chExt cx="11063574" cy="928116"/>
          </a:xfrm>
        </p:grpSpPr>
        <p:sp>
          <p:nvSpPr>
            <p:cNvPr id="5" name="文本框 4">
              <a:extLst>
                <a:ext uri="{FF2B5EF4-FFF2-40B4-BE49-F238E27FC236}">
                  <a16:creationId xmlns:a16="http://schemas.microsoft.com/office/drawing/2014/main" id="{ABCC870E-664B-483B-9305-F819AADB0DF3}"/>
                </a:ext>
              </a:extLst>
            </p:cNvPr>
            <p:cNvSpPr txBox="1"/>
            <p:nvPr/>
          </p:nvSpPr>
          <p:spPr>
            <a:xfrm>
              <a:off x="1864670" y="129694"/>
              <a:ext cx="9609291" cy="928116"/>
            </a:xfrm>
            <a:prstGeom prst="rect">
              <a:avLst/>
            </a:prstGeom>
            <a:noFill/>
          </p:spPr>
          <p:txBody>
            <a:bodyPr wrap="square" rtlCol="0">
              <a:noAutofit/>
            </a:bodyPr>
            <a:lstStyle/>
            <a:p>
              <a:r>
                <a:rPr lang="en-US" sz="4000" b="1" dirty="0" smtClean="0"/>
                <a:t>BANK OF AMERICA'S INNOVATION JOURNEY</a:t>
              </a:r>
              <a:endParaRPr lang="en-US" altLang="en-US" sz="4000" b="1" spc="600" dirty="0">
                <a:solidFill>
                  <a:srgbClr val="262626"/>
                </a:solidFill>
                <a:latin typeface="Source Han Sans SC"/>
                <a:ea typeface="Source Han Sans SC"/>
                <a:cs typeface="字魂105号-简雅黑" panose="00000500000000000000" pitchFamily="2" charset="-122"/>
                <a:sym typeface="字魂23号-新文宋" panose="00000500000000000000" pitchFamily="2" charset="-122"/>
              </a:endParaRPr>
            </a:p>
          </p:txBody>
        </p:sp>
        <p:grpSp>
          <p:nvGrpSpPr>
            <p:cNvPr id="6" name="组合 5">
              <a:extLst>
                <a:ext uri="{FF2B5EF4-FFF2-40B4-BE49-F238E27FC236}">
                  <a16:creationId xmlns:a16="http://schemas.microsoft.com/office/drawing/2014/main" id="{71AF420B-DDE5-47B0-A218-C35E38F20200}"/>
                </a:ext>
              </a:extLst>
            </p:cNvPr>
            <p:cNvGrpSpPr/>
            <p:nvPr/>
          </p:nvGrpSpPr>
          <p:grpSpPr>
            <a:xfrm>
              <a:off x="410387" y="343718"/>
              <a:ext cx="544717" cy="461665"/>
              <a:chOff x="237365" y="121468"/>
              <a:chExt cx="544717" cy="461665"/>
            </a:xfrm>
          </p:grpSpPr>
          <p:sp>
            <p:nvSpPr>
              <p:cNvPr id="7" name="平行四边形 6">
                <a:extLst>
                  <a:ext uri="{FF2B5EF4-FFF2-40B4-BE49-F238E27FC236}">
                    <a16:creationId xmlns:a16="http://schemas.microsoft.com/office/drawing/2014/main" id="{2F958468-545E-409E-B041-8C88EC40BDDE}"/>
                  </a:ext>
                </a:extLst>
              </p:cNvPr>
              <p:cNvSpPr/>
              <p:nvPr/>
            </p:nvSpPr>
            <p:spPr>
              <a:xfrm>
                <a:off x="237365" y="121468"/>
                <a:ext cx="180000" cy="461665"/>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9" name="平行四边形 8">
                <a:extLst>
                  <a:ext uri="{FF2B5EF4-FFF2-40B4-BE49-F238E27FC236}">
                    <a16:creationId xmlns:a16="http://schemas.microsoft.com/office/drawing/2014/main" id="{564A072C-4B5E-416A-9B73-EE1C73BDE078}"/>
                  </a:ext>
                </a:extLst>
              </p:cNvPr>
              <p:cNvSpPr/>
              <p:nvPr/>
            </p:nvSpPr>
            <p:spPr>
              <a:xfrm>
                <a:off x="424985" y="121469"/>
                <a:ext cx="169477" cy="461664"/>
              </a:xfrm>
              <a:prstGeom prst="parallelogram">
                <a:avLst/>
              </a:prstGeom>
              <a:solidFill>
                <a:srgbClr val="7A73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0" name="平行四边形 9">
                <a:extLst>
                  <a:ext uri="{FF2B5EF4-FFF2-40B4-BE49-F238E27FC236}">
                    <a16:creationId xmlns:a16="http://schemas.microsoft.com/office/drawing/2014/main" id="{51253694-A338-4A38-A17E-5C0625913072}"/>
                  </a:ext>
                </a:extLst>
              </p:cNvPr>
              <p:cNvSpPr/>
              <p:nvPr/>
            </p:nvSpPr>
            <p:spPr>
              <a:xfrm>
                <a:off x="602082" y="121468"/>
                <a:ext cx="180000" cy="461665"/>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pic>
        <p:nvPicPr>
          <p:cNvPr id="8" name="图片 7">
            <a:extLst>
              <a:ext uri="{FF2B5EF4-FFF2-40B4-BE49-F238E27FC236}">
                <a16:creationId xmlns:a16="http://schemas.microsoft.com/office/drawing/2014/main" id="{06FD6D87-B88A-4DC6-BEAB-D5817F4A72D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15349" y="901054"/>
            <a:ext cx="5055891" cy="2937407"/>
          </a:xfrm>
          <a:prstGeom prst="rect">
            <a:avLst/>
          </a:prstGeom>
        </p:spPr>
      </p:pic>
      <p:sp>
        <p:nvSpPr>
          <p:cNvPr id="13" name="文本框 12">
            <a:extLst>
              <a:ext uri="{FF2B5EF4-FFF2-40B4-BE49-F238E27FC236}">
                <a16:creationId xmlns:a16="http://schemas.microsoft.com/office/drawing/2014/main" id="{04A5D4DF-29D6-4112-A7C3-07B164318046}"/>
              </a:ext>
            </a:extLst>
          </p:cNvPr>
          <p:cNvSpPr txBox="1"/>
          <p:nvPr/>
        </p:nvSpPr>
        <p:spPr>
          <a:xfrm>
            <a:off x="7522652" y="901054"/>
            <a:ext cx="3927471" cy="4482993"/>
          </a:xfrm>
          <a:prstGeom prst="rect">
            <a:avLst/>
          </a:prstGeom>
          <a:noFill/>
        </p:spPr>
        <p:txBody>
          <a:bodyPr wrap="square" rtlCol="0">
            <a:noAutofit/>
          </a:bodyPr>
          <a:lstStyle/>
          <a:p>
            <a:r>
              <a:rPr lang="en-US" sz="2000" dirty="0"/>
              <a:t>Bank of America has used design thinking to identify customer pain points and develop solutions that address them in a meaningful way</a:t>
            </a:r>
            <a:r>
              <a:rPr lang="en-US" sz="2000" dirty="0" smtClean="0"/>
              <a:t>.</a:t>
            </a:r>
          </a:p>
          <a:p>
            <a:endParaRPr lang="en-US" sz="2000" dirty="0"/>
          </a:p>
          <a:p>
            <a:r>
              <a:rPr lang="en-US" sz="2000" dirty="0"/>
              <a:t>For example, Bank of America used design thinking to create its award-winning virtual assistant, Erica</a:t>
            </a:r>
            <a:r>
              <a:rPr lang="en-US" sz="2000" dirty="0" smtClean="0"/>
              <a:t>.</a:t>
            </a:r>
          </a:p>
          <a:p>
            <a:endParaRPr lang="en-US" sz="2000" dirty="0"/>
          </a:p>
          <a:p>
            <a:r>
              <a:rPr lang="en-US" sz="2000" dirty="0"/>
              <a:t>Through user research and prototyping, the team was able to create a personalized and intuitive experience for customers</a:t>
            </a:r>
            <a:r>
              <a:rPr lang="en-US" sz="2000" dirty="0" smtClean="0"/>
              <a:t>.</a:t>
            </a:r>
          </a:p>
          <a:p>
            <a:endParaRPr lang="en-US" sz="2000" dirty="0"/>
          </a:p>
          <a:p>
            <a:r>
              <a:rPr lang="en-US" sz="2000" dirty="0"/>
              <a:t>Erica is now used by millions of Bank of America customers to manage their finances and achieve their financial goals.</a:t>
            </a:r>
          </a:p>
        </p:txBody>
      </p:sp>
      <p:grpSp>
        <p:nvGrpSpPr>
          <p:cNvPr id="23" name="组合 29">
            <a:extLst>
              <a:ext uri="{FF2B5EF4-FFF2-40B4-BE49-F238E27FC236}">
                <a16:creationId xmlns:a16="http://schemas.microsoft.com/office/drawing/2014/main" id="{3CABE774-3F78-4ED9-B0B1-68488593B012}"/>
              </a:ext>
            </a:extLst>
          </p:cNvPr>
          <p:cNvGrpSpPr/>
          <p:nvPr/>
        </p:nvGrpSpPr>
        <p:grpSpPr>
          <a:xfrm flipH="1">
            <a:off x="6608382" y="910060"/>
            <a:ext cx="710899" cy="813479"/>
            <a:chOff x="5155660" y="675195"/>
            <a:chExt cx="1216152" cy="3785814"/>
          </a:xfrm>
        </p:grpSpPr>
        <p:sp>
          <p:nvSpPr>
            <p:cNvPr id="24"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25"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nvGrpSpPr>
          <p:cNvPr id="26" name="组合 29">
            <a:extLst>
              <a:ext uri="{FF2B5EF4-FFF2-40B4-BE49-F238E27FC236}">
                <a16:creationId xmlns:a16="http://schemas.microsoft.com/office/drawing/2014/main" id="{3CABE774-3F78-4ED9-B0B1-68488593B012}"/>
              </a:ext>
            </a:extLst>
          </p:cNvPr>
          <p:cNvGrpSpPr/>
          <p:nvPr/>
        </p:nvGrpSpPr>
        <p:grpSpPr>
          <a:xfrm flipH="1">
            <a:off x="6647678" y="2228653"/>
            <a:ext cx="710899" cy="855668"/>
            <a:chOff x="5155660" y="675195"/>
            <a:chExt cx="1216152" cy="3785814"/>
          </a:xfrm>
        </p:grpSpPr>
        <p:sp>
          <p:nvSpPr>
            <p:cNvPr id="27"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28"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nvGrpSpPr>
          <p:cNvPr id="29" name="组合 29">
            <a:extLst>
              <a:ext uri="{FF2B5EF4-FFF2-40B4-BE49-F238E27FC236}">
                <a16:creationId xmlns:a16="http://schemas.microsoft.com/office/drawing/2014/main" id="{3CABE774-3F78-4ED9-B0B1-68488593B012}"/>
              </a:ext>
            </a:extLst>
          </p:cNvPr>
          <p:cNvGrpSpPr/>
          <p:nvPr/>
        </p:nvGrpSpPr>
        <p:grpSpPr>
          <a:xfrm flipH="1">
            <a:off x="6647679" y="4990972"/>
            <a:ext cx="710899" cy="786150"/>
            <a:chOff x="5155660" y="675195"/>
            <a:chExt cx="1216152" cy="3785814"/>
          </a:xfrm>
        </p:grpSpPr>
        <p:sp>
          <p:nvSpPr>
            <p:cNvPr id="30"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1"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nvGrpSpPr>
          <p:cNvPr id="32" name="组合 29">
            <a:extLst>
              <a:ext uri="{FF2B5EF4-FFF2-40B4-BE49-F238E27FC236}">
                <a16:creationId xmlns:a16="http://schemas.microsoft.com/office/drawing/2014/main" id="{3CABE774-3F78-4ED9-B0B1-68488593B012}"/>
              </a:ext>
            </a:extLst>
          </p:cNvPr>
          <p:cNvGrpSpPr/>
          <p:nvPr/>
        </p:nvGrpSpPr>
        <p:grpSpPr>
          <a:xfrm flipH="1">
            <a:off x="6621893" y="3444006"/>
            <a:ext cx="710899" cy="881235"/>
            <a:chOff x="5155660" y="675195"/>
            <a:chExt cx="1216152" cy="3785814"/>
          </a:xfrm>
        </p:grpSpPr>
        <p:sp>
          <p:nvSpPr>
            <p:cNvPr id="33"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4"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0498" y="3884624"/>
            <a:ext cx="5060741" cy="2679509"/>
          </a:xfrm>
          <a:prstGeom prst="rect">
            <a:avLst/>
          </a:prstGeom>
        </p:spPr>
      </p:pic>
    </p:spTree>
    <p:extLst>
      <p:ext uri="{BB962C8B-B14F-4D97-AF65-F5344CB8AC3E}">
        <p14:creationId xmlns:p14="http://schemas.microsoft.com/office/powerpoint/2010/main" val="1786501930"/>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anim calcmode="lin" valueType="num">
                                      <p:cBhvr>
                                        <p:cTn id="8" dur="1000" fill="hold"/>
                                        <p:tgtEl>
                                          <p:spTgt spid="23"/>
                                        </p:tgtEl>
                                        <p:attrNameLst>
                                          <p:attrName>ppt_x</p:attrName>
                                        </p:attrNameLst>
                                      </p:cBhvr>
                                      <p:tavLst>
                                        <p:tav tm="0">
                                          <p:val>
                                            <p:strVal val="#ppt_x"/>
                                          </p:val>
                                        </p:tav>
                                        <p:tav tm="100000">
                                          <p:val>
                                            <p:strVal val="#ppt_x"/>
                                          </p:val>
                                        </p:tav>
                                      </p:tavLst>
                                    </p:anim>
                                    <p:anim calcmode="lin" valueType="num">
                                      <p:cBhvr>
                                        <p:cTn id="9"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6"/>
                                        </p:tgtEl>
                                        <p:attrNameLst>
                                          <p:attrName>style.visibility</p:attrName>
                                        </p:attrNameLst>
                                      </p:cBhvr>
                                      <p:to>
                                        <p:strVal val="visible"/>
                                      </p:to>
                                    </p:set>
                                    <p:animEffect transition="in" filter="fade">
                                      <p:cBhvr>
                                        <p:cTn id="14" dur="1000"/>
                                        <p:tgtEl>
                                          <p:spTgt spid="26"/>
                                        </p:tgtEl>
                                      </p:cBhvr>
                                    </p:animEffect>
                                    <p:anim calcmode="lin" valueType="num">
                                      <p:cBhvr>
                                        <p:cTn id="15" dur="1000" fill="hold"/>
                                        <p:tgtEl>
                                          <p:spTgt spid="26"/>
                                        </p:tgtEl>
                                        <p:attrNameLst>
                                          <p:attrName>ppt_x</p:attrName>
                                        </p:attrNameLst>
                                      </p:cBhvr>
                                      <p:tavLst>
                                        <p:tav tm="0">
                                          <p:val>
                                            <p:strVal val="#ppt_x"/>
                                          </p:val>
                                        </p:tav>
                                        <p:tav tm="100000">
                                          <p:val>
                                            <p:strVal val="#ppt_x"/>
                                          </p:val>
                                        </p:tav>
                                      </p:tavLst>
                                    </p:anim>
                                    <p:anim calcmode="lin" valueType="num">
                                      <p:cBhvr>
                                        <p:cTn id="16"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1000"/>
                                        <p:tgtEl>
                                          <p:spTgt spid="32"/>
                                        </p:tgtEl>
                                      </p:cBhvr>
                                    </p:animEffect>
                                    <p:anim calcmode="lin" valueType="num">
                                      <p:cBhvr>
                                        <p:cTn id="22" dur="1000" fill="hold"/>
                                        <p:tgtEl>
                                          <p:spTgt spid="32"/>
                                        </p:tgtEl>
                                        <p:attrNameLst>
                                          <p:attrName>ppt_x</p:attrName>
                                        </p:attrNameLst>
                                      </p:cBhvr>
                                      <p:tavLst>
                                        <p:tav tm="0">
                                          <p:val>
                                            <p:strVal val="#ppt_x"/>
                                          </p:val>
                                        </p:tav>
                                        <p:tav tm="100000">
                                          <p:val>
                                            <p:strVal val="#ppt_x"/>
                                          </p:val>
                                        </p:tav>
                                      </p:tavLst>
                                    </p:anim>
                                    <p:anim calcmode="lin" valueType="num">
                                      <p:cBhvr>
                                        <p:cTn id="23"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9"/>
                                        </p:tgtEl>
                                        <p:attrNameLst>
                                          <p:attrName>style.visibility</p:attrName>
                                        </p:attrNameLst>
                                      </p:cBhvr>
                                      <p:to>
                                        <p:strVal val="visible"/>
                                      </p:to>
                                    </p:set>
                                    <p:animEffect transition="in" filter="fade">
                                      <p:cBhvr>
                                        <p:cTn id="28" dur="1000"/>
                                        <p:tgtEl>
                                          <p:spTgt spid="29"/>
                                        </p:tgtEl>
                                      </p:cBhvr>
                                    </p:animEffect>
                                    <p:anim calcmode="lin" valueType="num">
                                      <p:cBhvr>
                                        <p:cTn id="29" dur="1000" fill="hold"/>
                                        <p:tgtEl>
                                          <p:spTgt spid="29"/>
                                        </p:tgtEl>
                                        <p:attrNameLst>
                                          <p:attrName>ppt_x</p:attrName>
                                        </p:attrNameLst>
                                      </p:cBhvr>
                                      <p:tavLst>
                                        <p:tav tm="0">
                                          <p:val>
                                            <p:strVal val="#ppt_x"/>
                                          </p:val>
                                        </p:tav>
                                        <p:tav tm="100000">
                                          <p:val>
                                            <p:strVal val="#ppt_x"/>
                                          </p:val>
                                        </p:tav>
                                      </p:tavLst>
                                    </p:anim>
                                    <p:anim calcmode="lin" valueType="num">
                                      <p:cBhvr>
                                        <p:cTn id="30"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a:extLst>
              <a:ext uri="{FF2B5EF4-FFF2-40B4-BE49-F238E27FC236}">
                <a16:creationId xmlns:a16="http://schemas.microsoft.com/office/drawing/2014/main" id="{38DCC799-1742-45D5-8AC6-3B45621AA419}"/>
              </a:ext>
            </a:extLst>
          </p:cNvPr>
          <p:cNvSpPr/>
          <p:nvPr/>
        </p:nvSpPr>
        <p:spPr>
          <a:xfrm>
            <a:off x="11568452" y="4757923"/>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1" name="文本框 10">
            <a:extLst>
              <a:ext uri="{FF2B5EF4-FFF2-40B4-BE49-F238E27FC236}">
                <a16:creationId xmlns:a16="http://schemas.microsoft.com/office/drawing/2014/main" id="{C31C6ADA-6A0B-408F-9DA9-2F26CC5923E6}"/>
              </a:ext>
            </a:extLst>
          </p:cNvPr>
          <p:cNvSpPr txBox="1"/>
          <p:nvPr/>
        </p:nvSpPr>
        <p:spPr>
          <a:xfrm>
            <a:off x="7001984" y="1038090"/>
            <a:ext cx="4409739" cy="6167900"/>
          </a:xfrm>
          <a:prstGeom prst="rect">
            <a:avLst/>
          </a:prstGeom>
          <a:noFill/>
        </p:spPr>
        <p:txBody>
          <a:bodyPr wrap="square" rtlCol="0">
            <a:noAutofit/>
          </a:bodyPr>
          <a:lstStyle/>
          <a:p>
            <a:r>
              <a:rPr lang="en-US" sz="1600" b="1" dirty="0"/>
              <a:t>What is Keep the Change</a:t>
            </a:r>
            <a:r>
              <a:rPr lang="en-US" sz="1600" b="1" dirty="0" smtClean="0"/>
              <a:t>? </a:t>
            </a:r>
          </a:p>
          <a:p>
            <a:r>
              <a:rPr lang="en-US" sz="1600" dirty="0" smtClean="0"/>
              <a:t>A </a:t>
            </a:r>
            <a:r>
              <a:rPr lang="en-US" sz="1600" dirty="0"/>
              <a:t>unique savings program offered by Bank of America.</a:t>
            </a:r>
          </a:p>
          <a:p>
            <a:r>
              <a:rPr lang="en-US" sz="1600" dirty="0"/>
              <a:t>Designed to help customers effortlessly save money while making everyday purchases</a:t>
            </a:r>
            <a:r>
              <a:rPr lang="en-US" sz="1600" dirty="0" smtClean="0"/>
              <a:t>.</a:t>
            </a:r>
            <a:endParaRPr lang="en-US" sz="1600" dirty="0"/>
          </a:p>
          <a:p>
            <a:r>
              <a:rPr lang="en-US" sz="1600" b="1" dirty="0"/>
              <a:t>How Keep the Change Works</a:t>
            </a:r>
            <a:endParaRPr lang="en-US" sz="1600" dirty="0"/>
          </a:p>
          <a:p>
            <a:r>
              <a:rPr lang="en-US" sz="1600" b="1" dirty="0"/>
              <a:t>Automated Savings:</a:t>
            </a:r>
            <a:endParaRPr lang="en-US" sz="1600" dirty="0"/>
          </a:p>
          <a:p>
            <a:pPr lvl="1"/>
            <a:r>
              <a:rPr lang="en-US" sz="1600" dirty="0"/>
              <a:t>Linked to Bank of America checking accounts.</a:t>
            </a:r>
          </a:p>
          <a:p>
            <a:pPr lvl="1"/>
            <a:r>
              <a:rPr lang="en-US" sz="1600" dirty="0"/>
              <a:t>Automatically rounds up debit card purchases to the nearest dollar.</a:t>
            </a:r>
          </a:p>
          <a:p>
            <a:pPr lvl="1"/>
            <a:r>
              <a:rPr lang="en-US" sz="1600" dirty="0"/>
              <a:t>Transfers the "change" into a linked savings account.</a:t>
            </a:r>
          </a:p>
          <a:p>
            <a:r>
              <a:rPr lang="en-US" sz="1600" b="1" dirty="0"/>
              <a:t>Keep the Change - A Win-Win</a:t>
            </a:r>
            <a:endParaRPr lang="en-US" sz="1600" dirty="0"/>
          </a:p>
          <a:p>
            <a:r>
              <a:rPr lang="en-US" sz="1600" b="1" dirty="0"/>
              <a:t>For Customers:</a:t>
            </a:r>
            <a:endParaRPr lang="en-US" sz="1600" dirty="0"/>
          </a:p>
          <a:p>
            <a:pPr lvl="1"/>
            <a:r>
              <a:rPr lang="en-US" sz="1600" dirty="0"/>
              <a:t>Build savings without effort.</a:t>
            </a:r>
          </a:p>
          <a:p>
            <a:pPr lvl="1"/>
            <a:r>
              <a:rPr lang="en-US" sz="1600" dirty="0"/>
              <a:t>Track progress and set savings goals.</a:t>
            </a:r>
          </a:p>
          <a:p>
            <a:pPr lvl="1"/>
            <a:r>
              <a:rPr lang="en-US" sz="1600" dirty="0"/>
              <a:t>Enjoy peace of mind and financial security.</a:t>
            </a:r>
          </a:p>
          <a:p>
            <a:r>
              <a:rPr lang="en-US" sz="1600" b="1" dirty="0"/>
              <a:t>For Bank of America:</a:t>
            </a:r>
            <a:endParaRPr lang="en-US" sz="1600" dirty="0"/>
          </a:p>
          <a:p>
            <a:pPr lvl="1"/>
            <a:r>
              <a:rPr lang="en-US" sz="1600" dirty="0"/>
              <a:t>Increased customer loyalty.</a:t>
            </a:r>
          </a:p>
          <a:p>
            <a:pPr lvl="1"/>
            <a:r>
              <a:rPr lang="en-US" sz="1600" dirty="0"/>
              <a:t>Higher engagement with banking products.</a:t>
            </a:r>
          </a:p>
          <a:p>
            <a:pPr lvl="1"/>
            <a:r>
              <a:rPr lang="en-US" sz="1600" dirty="0"/>
              <a:t>Positive brand association</a:t>
            </a:r>
            <a:r>
              <a:rPr lang="en-US" dirty="0" smtClean="0"/>
              <a:t>.</a:t>
            </a:r>
            <a:endParaRPr lang="en-US" dirty="0"/>
          </a:p>
        </p:txBody>
      </p:sp>
      <p:grpSp>
        <p:nvGrpSpPr>
          <p:cNvPr id="18" name="组合 17">
            <a:extLst>
              <a:ext uri="{FF2B5EF4-FFF2-40B4-BE49-F238E27FC236}">
                <a16:creationId xmlns:a16="http://schemas.microsoft.com/office/drawing/2014/main" id="{A0D282C5-8D7C-4783-92B8-FF233645F82C}"/>
              </a:ext>
            </a:extLst>
          </p:cNvPr>
          <p:cNvGrpSpPr/>
          <p:nvPr/>
        </p:nvGrpSpPr>
        <p:grpSpPr>
          <a:xfrm>
            <a:off x="114200" y="107060"/>
            <a:ext cx="12751698" cy="583040"/>
            <a:chOff x="410387" y="184869"/>
            <a:chExt cx="11934013" cy="620514"/>
          </a:xfrm>
        </p:grpSpPr>
        <p:sp>
          <p:nvSpPr>
            <p:cNvPr id="19" name="文本框 18">
              <a:extLst>
                <a:ext uri="{FF2B5EF4-FFF2-40B4-BE49-F238E27FC236}">
                  <a16:creationId xmlns:a16="http://schemas.microsoft.com/office/drawing/2014/main" id="{8CDBF807-0C05-412C-8EEB-48BC36F6C8B4}"/>
                </a:ext>
              </a:extLst>
            </p:cNvPr>
            <p:cNvSpPr txBox="1"/>
            <p:nvPr/>
          </p:nvSpPr>
          <p:spPr>
            <a:xfrm>
              <a:off x="1239498" y="184869"/>
              <a:ext cx="11104902" cy="457200"/>
            </a:xfrm>
            <a:prstGeom prst="rect">
              <a:avLst/>
            </a:prstGeom>
            <a:noFill/>
          </p:spPr>
          <p:txBody>
            <a:bodyPr wrap="square" rtlCol="0">
              <a:noAutofit/>
            </a:bodyPr>
            <a:lstStyle/>
            <a:p>
              <a:r>
                <a:rPr lang="en-US" sz="4000" b="1" dirty="0" smtClean="0"/>
                <a:t>KEEP THE CHANGE PROGRAM BY BANK OF AMERICA</a:t>
              </a:r>
            </a:p>
            <a:p>
              <a:endParaRPr lang="en-US" altLang="en-US" sz="4000" b="1" spc="600" dirty="0">
                <a:solidFill>
                  <a:srgbClr val="262626"/>
                </a:solidFill>
                <a:latin typeface="Source Han Sans SC"/>
                <a:ea typeface="Source Han Sans SC"/>
                <a:cs typeface="字魂105号-简雅黑" panose="00000500000000000000" pitchFamily="2" charset="-122"/>
                <a:sym typeface="字魂23号-新文宋" panose="00000500000000000000" pitchFamily="2" charset="-122"/>
              </a:endParaRPr>
            </a:p>
          </p:txBody>
        </p:sp>
        <p:grpSp>
          <p:nvGrpSpPr>
            <p:cNvPr id="20" name="组合 19">
              <a:extLst>
                <a:ext uri="{FF2B5EF4-FFF2-40B4-BE49-F238E27FC236}">
                  <a16:creationId xmlns:a16="http://schemas.microsoft.com/office/drawing/2014/main" id="{3269A438-A3B4-4F8C-8076-E9390926F4C3}"/>
                </a:ext>
              </a:extLst>
            </p:cNvPr>
            <p:cNvGrpSpPr/>
            <p:nvPr/>
          </p:nvGrpSpPr>
          <p:grpSpPr>
            <a:xfrm>
              <a:off x="410387" y="343718"/>
              <a:ext cx="544717" cy="461665"/>
              <a:chOff x="237365" y="121468"/>
              <a:chExt cx="544717" cy="461665"/>
            </a:xfrm>
          </p:grpSpPr>
          <p:sp>
            <p:nvSpPr>
              <p:cNvPr id="21" name="平行四边形 20">
                <a:extLst>
                  <a:ext uri="{FF2B5EF4-FFF2-40B4-BE49-F238E27FC236}">
                    <a16:creationId xmlns:a16="http://schemas.microsoft.com/office/drawing/2014/main" id="{397FC4B1-F154-4525-BEAD-F36FA3A1BF98}"/>
                  </a:ext>
                </a:extLst>
              </p:cNvPr>
              <p:cNvSpPr/>
              <p:nvPr/>
            </p:nvSpPr>
            <p:spPr>
              <a:xfrm>
                <a:off x="237365" y="121468"/>
                <a:ext cx="180000" cy="461665"/>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22" name="平行四边形 21">
                <a:extLst>
                  <a:ext uri="{FF2B5EF4-FFF2-40B4-BE49-F238E27FC236}">
                    <a16:creationId xmlns:a16="http://schemas.microsoft.com/office/drawing/2014/main" id="{257A1142-4B78-4589-9E89-360D3A115565}"/>
                  </a:ext>
                </a:extLst>
              </p:cNvPr>
              <p:cNvSpPr/>
              <p:nvPr/>
            </p:nvSpPr>
            <p:spPr>
              <a:xfrm>
                <a:off x="424985" y="121469"/>
                <a:ext cx="169477" cy="461664"/>
              </a:xfrm>
              <a:prstGeom prst="parallelogram">
                <a:avLst/>
              </a:prstGeom>
              <a:solidFill>
                <a:srgbClr val="7A73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23" name="平行四边形 22">
                <a:extLst>
                  <a:ext uri="{FF2B5EF4-FFF2-40B4-BE49-F238E27FC236}">
                    <a16:creationId xmlns:a16="http://schemas.microsoft.com/office/drawing/2014/main" id="{1DCFF762-ACA3-45F8-A043-454E8C890B1F}"/>
                  </a:ext>
                </a:extLst>
              </p:cNvPr>
              <p:cNvSpPr/>
              <p:nvPr/>
            </p:nvSpPr>
            <p:spPr>
              <a:xfrm>
                <a:off x="602082" y="121468"/>
                <a:ext cx="180000" cy="461665"/>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grpSp>
        <p:nvGrpSpPr>
          <p:cNvPr id="33" name="组合 29">
            <a:extLst>
              <a:ext uri="{FF2B5EF4-FFF2-40B4-BE49-F238E27FC236}">
                <a16:creationId xmlns:a16="http://schemas.microsoft.com/office/drawing/2014/main" id="{3CABE774-3F78-4ED9-B0B1-68488593B012}"/>
              </a:ext>
            </a:extLst>
          </p:cNvPr>
          <p:cNvGrpSpPr/>
          <p:nvPr/>
        </p:nvGrpSpPr>
        <p:grpSpPr>
          <a:xfrm flipH="1">
            <a:off x="6134600" y="898081"/>
            <a:ext cx="710899" cy="710035"/>
            <a:chOff x="5155660" y="675195"/>
            <a:chExt cx="1216152" cy="3785814"/>
          </a:xfrm>
        </p:grpSpPr>
        <p:sp>
          <p:nvSpPr>
            <p:cNvPr id="34"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5"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nvGrpSpPr>
          <p:cNvPr id="36" name="组合 29">
            <a:extLst>
              <a:ext uri="{FF2B5EF4-FFF2-40B4-BE49-F238E27FC236}">
                <a16:creationId xmlns:a16="http://schemas.microsoft.com/office/drawing/2014/main" id="{3CABE774-3F78-4ED9-B0B1-68488593B012}"/>
              </a:ext>
            </a:extLst>
          </p:cNvPr>
          <p:cNvGrpSpPr/>
          <p:nvPr/>
        </p:nvGrpSpPr>
        <p:grpSpPr>
          <a:xfrm flipH="1">
            <a:off x="6134356" y="2114759"/>
            <a:ext cx="710899" cy="710035"/>
            <a:chOff x="5155660" y="675195"/>
            <a:chExt cx="1216152" cy="3785814"/>
          </a:xfrm>
        </p:grpSpPr>
        <p:sp>
          <p:nvSpPr>
            <p:cNvPr id="37"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38"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nvGrpSpPr>
          <p:cNvPr id="45" name="组合 29">
            <a:extLst>
              <a:ext uri="{FF2B5EF4-FFF2-40B4-BE49-F238E27FC236}">
                <a16:creationId xmlns:a16="http://schemas.microsoft.com/office/drawing/2014/main" id="{3CABE774-3F78-4ED9-B0B1-68488593B012}"/>
              </a:ext>
            </a:extLst>
          </p:cNvPr>
          <p:cNvGrpSpPr/>
          <p:nvPr/>
        </p:nvGrpSpPr>
        <p:grpSpPr>
          <a:xfrm flipH="1">
            <a:off x="6284835" y="3767022"/>
            <a:ext cx="710899" cy="710035"/>
            <a:chOff x="5155660" y="675195"/>
            <a:chExt cx="1216152" cy="3785814"/>
          </a:xfrm>
        </p:grpSpPr>
        <p:sp>
          <p:nvSpPr>
            <p:cNvPr id="46"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47"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nvGrpSpPr>
          <p:cNvPr id="24" name="组合 29">
            <a:extLst>
              <a:ext uri="{FF2B5EF4-FFF2-40B4-BE49-F238E27FC236}">
                <a16:creationId xmlns:a16="http://schemas.microsoft.com/office/drawing/2014/main" id="{3CABE774-3F78-4ED9-B0B1-68488593B012}"/>
              </a:ext>
            </a:extLst>
          </p:cNvPr>
          <p:cNvGrpSpPr/>
          <p:nvPr/>
        </p:nvGrpSpPr>
        <p:grpSpPr>
          <a:xfrm flipH="1">
            <a:off x="6222109" y="4990115"/>
            <a:ext cx="710899" cy="710035"/>
            <a:chOff x="5155660" y="675195"/>
            <a:chExt cx="1216152" cy="3785814"/>
          </a:xfrm>
        </p:grpSpPr>
        <p:sp>
          <p:nvSpPr>
            <p:cNvPr id="25"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26"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3147" y="1075590"/>
            <a:ext cx="3464169" cy="4903000"/>
          </a:xfrm>
          <a:prstGeom prst="rect">
            <a:avLst/>
          </a:prstGeom>
        </p:spPr>
      </p:pic>
    </p:spTree>
    <p:extLst>
      <p:ext uri="{BB962C8B-B14F-4D97-AF65-F5344CB8AC3E}">
        <p14:creationId xmlns:p14="http://schemas.microsoft.com/office/powerpoint/2010/main" val="40873886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drape"/>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4="http://schemas.microsoft.com/office/powerpoint/2010/main" xmlns:p159="http://schemas.microsoft.com/office/powerpoint/2015/09/main">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1000"/>
                                        <p:tgtEl>
                                          <p:spTgt spid="33"/>
                                        </p:tgtEl>
                                      </p:cBhvr>
                                    </p:animEffect>
                                    <p:anim calcmode="lin" valueType="num">
                                      <p:cBhvr>
                                        <p:cTn id="8" dur="1000" fill="hold"/>
                                        <p:tgtEl>
                                          <p:spTgt spid="33"/>
                                        </p:tgtEl>
                                        <p:attrNameLst>
                                          <p:attrName>ppt_x</p:attrName>
                                        </p:attrNameLst>
                                      </p:cBhvr>
                                      <p:tavLst>
                                        <p:tav tm="0">
                                          <p:val>
                                            <p:strVal val="#ppt_x"/>
                                          </p:val>
                                        </p:tav>
                                        <p:tav tm="100000">
                                          <p:val>
                                            <p:strVal val="#ppt_x"/>
                                          </p:val>
                                        </p:tav>
                                      </p:tavLst>
                                    </p:anim>
                                    <p:anim calcmode="lin" valueType="num">
                                      <p:cBhvr>
                                        <p:cTn id="9"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6"/>
                                        </p:tgtEl>
                                        <p:attrNameLst>
                                          <p:attrName>style.visibility</p:attrName>
                                        </p:attrNameLst>
                                      </p:cBhvr>
                                      <p:to>
                                        <p:strVal val="visible"/>
                                      </p:to>
                                    </p:set>
                                    <p:animEffect transition="in" filter="fade">
                                      <p:cBhvr>
                                        <p:cTn id="14" dur="1000"/>
                                        <p:tgtEl>
                                          <p:spTgt spid="36"/>
                                        </p:tgtEl>
                                      </p:cBhvr>
                                    </p:animEffect>
                                    <p:anim calcmode="lin" valueType="num">
                                      <p:cBhvr>
                                        <p:cTn id="15" dur="1000" fill="hold"/>
                                        <p:tgtEl>
                                          <p:spTgt spid="36"/>
                                        </p:tgtEl>
                                        <p:attrNameLst>
                                          <p:attrName>ppt_x</p:attrName>
                                        </p:attrNameLst>
                                      </p:cBhvr>
                                      <p:tavLst>
                                        <p:tav tm="0">
                                          <p:val>
                                            <p:strVal val="#ppt_x"/>
                                          </p:val>
                                        </p:tav>
                                        <p:tav tm="100000">
                                          <p:val>
                                            <p:strVal val="#ppt_x"/>
                                          </p:val>
                                        </p:tav>
                                      </p:tavLst>
                                    </p:anim>
                                    <p:anim calcmode="lin" valueType="num">
                                      <p:cBhvr>
                                        <p:cTn id="16"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fade">
                                      <p:cBhvr>
                                        <p:cTn id="21" dur="1000"/>
                                        <p:tgtEl>
                                          <p:spTgt spid="45"/>
                                        </p:tgtEl>
                                      </p:cBhvr>
                                    </p:animEffect>
                                    <p:anim calcmode="lin" valueType="num">
                                      <p:cBhvr>
                                        <p:cTn id="22" dur="1000" fill="hold"/>
                                        <p:tgtEl>
                                          <p:spTgt spid="45"/>
                                        </p:tgtEl>
                                        <p:attrNameLst>
                                          <p:attrName>ppt_x</p:attrName>
                                        </p:attrNameLst>
                                      </p:cBhvr>
                                      <p:tavLst>
                                        <p:tav tm="0">
                                          <p:val>
                                            <p:strVal val="#ppt_x"/>
                                          </p:val>
                                        </p:tav>
                                        <p:tav tm="100000">
                                          <p:val>
                                            <p:strVal val="#ppt_x"/>
                                          </p:val>
                                        </p:tav>
                                      </p:tavLst>
                                    </p:anim>
                                    <p:anim calcmode="lin" valueType="num">
                                      <p:cBhvr>
                                        <p:cTn id="23"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fade">
                                      <p:cBhvr>
                                        <p:cTn id="28" dur="1000"/>
                                        <p:tgtEl>
                                          <p:spTgt spid="24"/>
                                        </p:tgtEl>
                                      </p:cBhvr>
                                    </p:animEffect>
                                    <p:anim calcmode="lin" valueType="num">
                                      <p:cBhvr>
                                        <p:cTn id="29" dur="1000" fill="hold"/>
                                        <p:tgtEl>
                                          <p:spTgt spid="24"/>
                                        </p:tgtEl>
                                        <p:attrNameLst>
                                          <p:attrName>ppt_x</p:attrName>
                                        </p:attrNameLst>
                                      </p:cBhvr>
                                      <p:tavLst>
                                        <p:tav tm="0">
                                          <p:val>
                                            <p:strVal val="#ppt_x"/>
                                          </p:val>
                                        </p:tav>
                                        <p:tav tm="100000">
                                          <p:val>
                                            <p:strVal val="#ppt_x"/>
                                          </p:val>
                                        </p:tav>
                                      </p:tavLst>
                                    </p:anim>
                                    <p:anim calcmode="lin" valueType="num">
                                      <p:cBhvr>
                                        <p:cTn id="30"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a:extLst>
              <a:ext uri="{FF2B5EF4-FFF2-40B4-BE49-F238E27FC236}">
                <a16:creationId xmlns:a16="http://schemas.microsoft.com/office/drawing/2014/main" id="{E12482CA-8479-4E2A-B67F-40CCBA744031}"/>
              </a:ext>
            </a:extLst>
          </p:cNvPr>
          <p:cNvSpPr/>
          <p:nvPr/>
        </p:nvSpPr>
        <p:spPr>
          <a:xfrm>
            <a:off x="11568452" y="4757923"/>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nvGrpSpPr>
          <p:cNvPr id="5" name="组合 4">
            <a:extLst>
              <a:ext uri="{FF2B5EF4-FFF2-40B4-BE49-F238E27FC236}">
                <a16:creationId xmlns:a16="http://schemas.microsoft.com/office/drawing/2014/main" id="{A4C21D5A-8E20-456C-8964-B7E58C5AA603}"/>
              </a:ext>
            </a:extLst>
          </p:cNvPr>
          <p:cNvGrpSpPr/>
          <p:nvPr/>
        </p:nvGrpSpPr>
        <p:grpSpPr>
          <a:xfrm>
            <a:off x="410386" y="210888"/>
            <a:ext cx="9061583" cy="594495"/>
            <a:chOff x="410387" y="210888"/>
            <a:chExt cx="2975688" cy="594495"/>
          </a:xfrm>
        </p:grpSpPr>
        <p:sp>
          <p:nvSpPr>
            <p:cNvPr id="6" name="文本框 5">
              <a:extLst>
                <a:ext uri="{FF2B5EF4-FFF2-40B4-BE49-F238E27FC236}">
                  <a16:creationId xmlns:a16="http://schemas.microsoft.com/office/drawing/2014/main" id="{68639714-8BFB-4D27-807F-0DECEC530595}"/>
                </a:ext>
              </a:extLst>
            </p:cNvPr>
            <p:cNvSpPr txBox="1"/>
            <p:nvPr/>
          </p:nvSpPr>
          <p:spPr>
            <a:xfrm>
              <a:off x="1184435" y="210888"/>
              <a:ext cx="2201640" cy="457200"/>
            </a:xfrm>
            <a:prstGeom prst="rect">
              <a:avLst/>
            </a:prstGeom>
            <a:noFill/>
          </p:spPr>
          <p:txBody>
            <a:bodyPr wrap="square" rtlCol="0">
              <a:noAutofit/>
            </a:bodyPr>
            <a:lstStyle/>
            <a:p>
              <a:r>
                <a:rPr lang="en-IN" sz="4000" b="1" dirty="0" smtClean="0"/>
                <a:t>RESULTS AND IMPACT</a:t>
              </a:r>
              <a:endParaRPr lang="en-US" altLang="en-US" sz="4000" b="1" spc="600" dirty="0">
                <a:solidFill>
                  <a:srgbClr val="262626"/>
                </a:solidFill>
                <a:latin typeface="Source Han Sans SC"/>
                <a:ea typeface="Source Han Sans SC"/>
                <a:cs typeface="字魂105号-简雅黑" panose="00000500000000000000" pitchFamily="2" charset="-122"/>
                <a:sym typeface="字魂23号-新文宋" panose="00000500000000000000" pitchFamily="2" charset="-122"/>
              </a:endParaRPr>
            </a:p>
          </p:txBody>
        </p:sp>
        <p:grpSp>
          <p:nvGrpSpPr>
            <p:cNvPr id="7" name="组合 6">
              <a:extLst>
                <a:ext uri="{FF2B5EF4-FFF2-40B4-BE49-F238E27FC236}">
                  <a16:creationId xmlns:a16="http://schemas.microsoft.com/office/drawing/2014/main" id="{C49D6CA6-1E95-4C63-97AB-4BDF95D13603}"/>
                </a:ext>
              </a:extLst>
            </p:cNvPr>
            <p:cNvGrpSpPr/>
            <p:nvPr/>
          </p:nvGrpSpPr>
          <p:grpSpPr>
            <a:xfrm>
              <a:off x="410387" y="343718"/>
              <a:ext cx="544717" cy="461665"/>
              <a:chOff x="237365" y="121468"/>
              <a:chExt cx="544717" cy="461665"/>
            </a:xfrm>
          </p:grpSpPr>
          <p:sp>
            <p:nvSpPr>
              <p:cNvPr id="8" name="平行四边形 7">
                <a:extLst>
                  <a:ext uri="{FF2B5EF4-FFF2-40B4-BE49-F238E27FC236}">
                    <a16:creationId xmlns:a16="http://schemas.microsoft.com/office/drawing/2014/main" id="{E31C4FB9-C40F-4F89-8713-EFB5A782C60D}"/>
                  </a:ext>
                </a:extLst>
              </p:cNvPr>
              <p:cNvSpPr/>
              <p:nvPr/>
            </p:nvSpPr>
            <p:spPr>
              <a:xfrm>
                <a:off x="237365" y="121468"/>
                <a:ext cx="180000" cy="461665"/>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9" name="平行四边形 8">
                <a:extLst>
                  <a:ext uri="{FF2B5EF4-FFF2-40B4-BE49-F238E27FC236}">
                    <a16:creationId xmlns:a16="http://schemas.microsoft.com/office/drawing/2014/main" id="{22732B4E-37A9-4FA7-825D-5F8C81E87C8E}"/>
                  </a:ext>
                </a:extLst>
              </p:cNvPr>
              <p:cNvSpPr/>
              <p:nvPr/>
            </p:nvSpPr>
            <p:spPr>
              <a:xfrm>
                <a:off x="424985" y="121469"/>
                <a:ext cx="169477" cy="461664"/>
              </a:xfrm>
              <a:prstGeom prst="parallelogram">
                <a:avLst/>
              </a:prstGeom>
              <a:solidFill>
                <a:srgbClr val="7A73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0" name="平行四边形 9">
                <a:extLst>
                  <a:ext uri="{FF2B5EF4-FFF2-40B4-BE49-F238E27FC236}">
                    <a16:creationId xmlns:a16="http://schemas.microsoft.com/office/drawing/2014/main" id="{319F9912-8D8A-4FAB-A28B-F30A21E02D8C}"/>
                  </a:ext>
                </a:extLst>
              </p:cNvPr>
              <p:cNvSpPr/>
              <p:nvPr/>
            </p:nvSpPr>
            <p:spPr>
              <a:xfrm>
                <a:off x="602082" y="121468"/>
                <a:ext cx="180000" cy="461665"/>
              </a:xfrm>
              <a:prstGeom prst="parallelogram">
                <a:avLst/>
              </a:prstGeom>
              <a:solidFill>
                <a:srgbClr val="A61B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pic>
        <p:nvPicPr>
          <p:cNvPr id="11" name="图片 10">
            <a:extLst>
              <a:ext uri="{FF2B5EF4-FFF2-40B4-BE49-F238E27FC236}">
                <a16:creationId xmlns:a16="http://schemas.microsoft.com/office/drawing/2014/main" id="{4024914E-2755-441C-AF4D-2E72765954B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94069" y="3712122"/>
            <a:ext cx="3340100" cy="2158568"/>
          </a:xfrm>
          <a:prstGeom prst="rect">
            <a:avLst/>
          </a:prstGeom>
        </p:spPr>
      </p:pic>
      <p:pic>
        <p:nvPicPr>
          <p:cNvPr id="12" name="图片 11">
            <a:extLst>
              <a:ext uri="{FF2B5EF4-FFF2-40B4-BE49-F238E27FC236}">
                <a16:creationId xmlns:a16="http://schemas.microsoft.com/office/drawing/2014/main" id="{918F39B9-5C7B-484E-859D-F626DDCF50B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4719" y="3712122"/>
            <a:ext cx="3340100" cy="2158568"/>
          </a:xfrm>
          <a:prstGeom prst="rect">
            <a:avLst/>
          </a:prstGeom>
        </p:spPr>
      </p:pic>
      <p:pic>
        <p:nvPicPr>
          <p:cNvPr id="13" name="图片 12">
            <a:extLst>
              <a:ext uri="{FF2B5EF4-FFF2-40B4-BE49-F238E27FC236}">
                <a16:creationId xmlns:a16="http://schemas.microsoft.com/office/drawing/2014/main" id="{0D9B7C1A-69E6-442C-984D-78CA9716945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7181" y="3712121"/>
            <a:ext cx="3340101" cy="2158569"/>
          </a:xfrm>
          <a:prstGeom prst="rect">
            <a:avLst/>
          </a:prstGeom>
        </p:spPr>
      </p:pic>
      <p:sp>
        <p:nvSpPr>
          <p:cNvPr id="2" name="TextBox 1"/>
          <p:cNvSpPr txBox="1"/>
          <p:nvPr/>
        </p:nvSpPr>
        <p:spPr>
          <a:xfrm>
            <a:off x="985055" y="1027323"/>
            <a:ext cx="10158127" cy="2616101"/>
          </a:xfrm>
          <a:prstGeom prst="rect">
            <a:avLst/>
          </a:prstGeom>
          <a:noFill/>
        </p:spPr>
        <p:txBody>
          <a:bodyPr wrap="square" rtlCol="0">
            <a:spAutoFit/>
          </a:bodyPr>
          <a:lstStyle/>
          <a:p>
            <a:r>
              <a:rPr lang="en-US" sz="1600" dirty="0"/>
              <a:t>Since implementing design thinking in its innovation process, Bank of America has seen a significant increase in customer satisfaction and engagement. By putting the customer at the center of its design process, Bank of America has been able to create products and services that truly meet the needs of its customers. This has resulted in increased loyalty and retention rates, as well as higher revenue from cross-selling and upselling opportunities.</a:t>
            </a:r>
          </a:p>
          <a:p>
            <a:r>
              <a:rPr lang="en-US" sz="1600" dirty="0"/>
              <a:t>In addition to driving customer satisfaction, design thinking has also helped Bank of America streamline its internal processes and reduce costs. By using design thinking to identify inefficiencies and pain points in its operations, Bank of America has been able to implement changes that have led to significant cost savings and improved efficiency. For example, one project aimed at reducing call center wait times resulted in a 20% decrease in average wait time, leading to happier customers and more efficient call center operations</a:t>
            </a:r>
            <a:r>
              <a:rPr lang="en-US" dirty="0"/>
              <a:t>.</a:t>
            </a:r>
          </a:p>
          <a:p>
            <a:endParaRPr lang="en-IN" dirty="0"/>
          </a:p>
        </p:txBody>
      </p:sp>
      <p:grpSp>
        <p:nvGrpSpPr>
          <p:cNvPr id="17" name="组合 29">
            <a:extLst>
              <a:ext uri="{FF2B5EF4-FFF2-40B4-BE49-F238E27FC236}">
                <a16:creationId xmlns:a16="http://schemas.microsoft.com/office/drawing/2014/main" id="{3CABE774-3F78-4ED9-B0B1-68488593B012}"/>
              </a:ext>
            </a:extLst>
          </p:cNvPr>
          <p:cNvGrpSpPr/>
          <p:nvPr/>
        </p:nvGrpSpPr>
        <p:grpSpPr>
          <a:xfrm flipH="1">
            <a:off x="182208" y="1027323"/>
            <a:ext cx="710899" cy="710035"/>
            <a:chOff x="5155660" y="675195"/>
            <a:chExt cx="1216152" cy="3785814"/>
          </a:xfrm>
        </p:grpSpPr>
        <p:sp>
          <p:nvSpPr>
            <p:cNvPr id="18"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9"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spTree>
    <p:extLst>
      <p:ext uri="{BB962C8B-B14F-4D97-AF65-F5344CB8AC3E}">
        <p14:creationId xmlns:p14="http://schemas.microsoft.com/office/powerpoint/2010/main" val="287302041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9F265E15-7679-4E5E-A98F-DDC4041370F4}"/>
              </a:ext>
            </a:extLst>
          </p:cNvPr>
          <p:cNvSpPr txBox="1"/>
          <p:nvPr/>
        </p:nvSpPr>
        <p:spPr>
          <a:xfrm>
            <a:off x="3536415" y="695481"/>
            <a:ext cx="5680737" cy="426720"/>
          </a:xfrm>
          <a:prstGeom prst="rect">
            <a:avLst/>
          </a:prstGeom>
          <a:noFill/>
        </p:spPr>
        <p:txBody>
          <a:bodyPr wrap="square" rtlCol="0">
            <a:noAutofit/>
          </a:bodyPr>
          <a:lstStyle/>
          <a:p>
            <a:r>
              <a:rPr lang="en-IN" sz="6000" b="1" dirty="0" smtClean="0"/>
              <a:t>CONCLUSION</a:t>
            </a:r>
            <a:endParaRPr lang="en-US" altLang="en-US" sz="6000" b="1" dirty="0">
              <a:solidFill>
                <a:srgbClr val="262626"/>
              </a:solidFill>
              <a:latin typeface="Source Han Sans SC"/>
              <a:ea typeface="Source Han Sans SC"/>
              <a:cs typeface="字魂105号-简雅黑" panose="00000500000000000000" pitchFamily="2" charset="-122"/>
              <a:sym typeface="字魂23号-新文宋" panose="00000500000000000000" pitchFamily="2" charset="-122"/>
            </a:endParaRPr>
          </a:p>
        </p:txBody>
      </p:sp>
      <p:pic>
        <p:nvPicPr>
          <p:cNvPr id="6" name="图片 5">
            <a:extLst>
              <a:ext uri="{FF2B5EF4-FFF2-40B4-BE49-F238E27FC236}">
                <a16:creationId xmlns:a16="http://schemas.microsoft.com/office/drawing/2014/main" id="{61F2BF55-FF9C-46D3-A044-2E64A6B8CE8E}"/>
              </a:ext>
            </a:extLst>
          </p:cNvPr>
          <p:cNvPicPr>
            <a:picLocks noChangeAspect="1"/>
          </p:cNvPicPr>
          <p:nvPr/>
        </p:nvPicPr>
        <p:blipFill>
          <a:blip r:embed="rId2">
            <a:extLst>
              <a:ext uri="{28A0092B-C50C-407E-A947-70E740481C1C}">
                <a14:useLocalDpi xmlns:a14="http://schemas.microsoft.com/office/drawing/2010/main" val="0"/>
              </a:ext>
            </a:extLst>
          </a:blip>
          <a:srcRect r="43587"/>
          <a:stretch>
            <a:fillRect/>
          </a:stretch>
        </p:blipFill>
        <p:spPr>
          <a:xfrm>
            <a:off x="-4327480" y="0"/>
            <a:ext cx="5799903" cy="6858000"/>
          </a:xfrm>
          <a:prstGeom prst="parallelogram">
            <a:avLst>
              <a:gd name="adj" fmla="val 29025"/>
            </a:avLst>
          </a:prstGeom>
          <a:effectLst>
            <a:outerShdw blurRad="63500" sx="102000" sy="102000" algn="ctr" rotWithShape="0">
              <a:prstClr val="black">
                <a:alpha val="40000"/>
              </a:prstClr>
            </a:outerShdw>
          </a:effectLst>
        </p:spPr>
      </p:pic>
      <p:grpSp>
        <p:nvGrpSpPr>
          <p:cNvPr id="8" name="组合 7">
            <a:extLst>
              <a:ext uri="{FF2B5EF4-FFF2-40B4-BE49-F238E27FC236}">
                <a16:creationId xmlns:a16="http://schemas.microsoft.com/office/drawing/2014/main" id="{7F8C2F37-F1C2-4E88-A929-DD5C3D714AAB}"/>
              </a:ext>
            </a:extLst>
          </p:cNvPr>
          <p:cNvGrpSpPr/>
          <p:nvPr/>
        </p:nvGrpSpPr>
        <p:grpSpPr>
          <a:xfrm>
            <a:off x="10756428" y="-68930"/>
            <a:ext cx="5996401" cy="6995860"/>
            <a:chOff x="0" y="-68930"/>
            <a:chExt cx="5996401" cy="6995860"/>
          </a:xfrm>
        </p:grpSpPr>
        <p:pic>
          <p:nvPicPr>
            <p:cNvPr id="9" name="图片 8">
              <a:extLst>
                <a:ext uri="{FF2B5EF4-FFF2-40B4-BE49-F238E27FC236}">
                  <a16:creationId xmlns:a16="http://schemas.microsoft.com/office/drawing/2014/main" id="{AC6DE157-2A45-4E0F-AFA0-5631E9007184}"/>
                </a:ext>
              </a:extLst>
            </p:cNvPr>
            <p:cNvPicPr>
              <a:picLocks noChangeAspect="1"/>
            </p:cNvPicPr>
            <p:nvPr/>
          </p:nvPicPr>
          <p:blipFill>
            <a:blip r:embed="rId2">
              <a:extLst>
                <a:ext uri="{28A0092B-C50C-407E-A947-70E740481C1C}">
                  <a14:useLocalDpi xmlns:a14="http://schemas.microsoft.com/office/drawing/2010/main" val="0"/>
                </a:ext>
              </a:extLst>
            </a:blip>
            <a:srcRect r="43587"/>
            <a:stretch>
              <a:fillRect/>
            </a:stretch>
          </p:blipFill>
          <p:spPr>
            <a:xfrm>
              <a:off x="0" y="0"/>
              <a:ext cx="5799903" cy="6858000"/>
            </a:xfrm>
            <a:prstGeom prst="parallelogram">
              <a:avLst>
                <a:gd name="adj" fmla="val 29025"/>
              </a:avLst>
            </a:prstGeom>
            <a:effectLst>
              <a:outerShdw blurRad="63500" sx="102000" sy="102000" algn="ctr" rotWithShape="0">
                <a:prstClr val="black">
                  <a:alpha val="40000"/>
                </a:prstClr>
              </a:outerShdw>
            </a:effectLst>
          </p:spPr>
        </p:pic>
        <p:sp>
          <p:nvSpPr>
            <p:cNvPr id="10" name="平行四边形 9">
              <a:extLst>
                <a:ext uri="{FF2B5EF4-FFF2-40B4-BE49-F238E27FC236}">
                  <a16:creationId xmlns:a16="http://schemas.microsoft.com/office/drawing/2014/main" id="{2A48CFAC-4DE4-4549-8100-4A6E321392EF}"/>
                </a:ext>
              </a:extLst>
            </p:cNvPr>
            <p:cNvSpPr/>
            <p:nvPr/>
          </p:nvSpPr>
          <p:spPr>
            <a:xfrm>
              <a:off x="5031201" y="-68930"/>
              <a:ext cx="965200" cy="3031596"/>
            </a:xfrm>
            <a:prstGeom prst="parallelogram">
              <a:avLst>
                <a:gd name="adj" fmla="val 74275"/>
              </a:avLst>
            </a:prstGeom>
            <a:solidFill>
              <a:srgbClr val="7A737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1" name="平行四边形 10">
              <a:extLst>
                <a:ext uri="{FF2B5EF4-FFF2-40B4-BE49-F238E27FC236}">
                  <a16:creationId xmlns:a16="http://schemas.microsoft.com/office/drawing/2014/main" id="{3AF1A525-1FA7-4066-B2D9-1C9FB1E178FB}"/>
                </a:ext>
              </a:extLst>
            </p:cNvPr>
            <p:cNvSpPr/>
            <p:nvPr/>
          </p:nvSpPr>
          <p:spPr>
            <a:xfrm>
              <a:off x="4061843" y="4196430"/>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sp>
        <p:nvSpPr>
          <p:cNvPr id="2" name="TextBox 1"/>
          <p:cNvSpPr txBox="1"/>
          <p:nvPr/>
        </p:nvSpPr>
        <p:spPr>
          <a:xfrm>
            <a:off x="2450592" y="2203704"/>
            <a:ext cx="7644384" cy="2862322"/>
          </a:xfrm>
          <a:prstGeom prst="rect">
            <a:avLst/>
          </a:prstGeom>
          <a:noFill/>
        </p:spPr>
        <p:txBody>
          <a:bodyPr wrap="square" rtlCol="0">
            <a:spAutoFit/>
          </a:bodyPr>
          <a:lstStyle/>
          <a:p>
            <a:r>
              <a:rPr lang="en-US" dirty="0"/>
              <a:t>In conclusion, Bank of America's innovation journey has been greatly influenced by design thinking. By using this approach, Bank of America has been able to solve complex problems and create innovative products that meet the needs of its customers</a:t>
            </a:r>
            <a:r>
              <a:rPr lang="en-US" dirty="0" smtClean="0"/>
              <a:t>.</a:t>
            </a:r>
          </a:p>
          <a:p>
            <a:endParaRPr lang="en-US" dirty="0"/>
          </a:p>
          <a:p>
            <a:r>
              <a:rPr lang="en-US" dirty="0"/>
              <a:t>Design thinking has played a crucial role in driving innovation at Bank of America. The company has implemented various tools and techniques that have helped it to apply design thinking in practice. These include empathy mapping, prototyping, and user testing, among others.</a:t>
            </a:r>
          </a:p>
          <a:p>
            <a:endParaRPr lang="en-IN" dirty="0"/>
          </a:p>
        </p:txBody>
      </p:sp>
      <p:grpSp>
        <p:nvGrpSpPr>
          <p:cNvPr id="12" name="组合 29">
            <a:extLst>
              <a:ext uri="{FF2B5EF4-FFF2-40B4-BE49-F238E27FC236}">
                <a16:creationId xmlns:a16="http://schemas.microsoft.com/office/drawing/2014/main" id="{3CABE774-3F78-4ED9-B0B1-68488593B012}"/>
              </a:ext>
            </a:extLst>
          </p:cNvPr>
          <p:cNvGrpSpPr/>
          <p:nvPr/>
        </p:nvGrpSpPr>
        <p:grpSpPr>
          <a:xfrm flipH="1">
            <a:off x="1606058" y="2062204"/>
            <a:ext cx="710899" cy="813479"/>
            <a:chOff x="5155660" y="675195"/>
            <a:chExt cx="1216152" cy="3785814"/>
          </a:xfrm>
        </p:grpSpPr>
        <p:sp>
          <p:nvSpPr>
            <p:cNvPr id="13"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4"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grpSp>
        <p:nvGrpSpPr>
          <p:cNvPr id="15" name="组合 29">
            <a:extLst>
              <a:ext uri="{FF2B5EF4-FFF2-40B4-BE49-F238E27FC236}">
                <a16:creationId xmlns:a16="http://schemas.microsoft.com/office/drawing/2014/main" id="{3CABE774-3F78-4ED9-B0B1-68488593B012}"/>
              </a:ext>
            </a:extLst>
          </p:cNvPr>
          <p:cNvGrpSpPr/>
          <p:nvPr/>
        </p:nvGrpSpPr>
        <p:grpSpPr>
          <a:xfrm flipH="1">
            <a:off x="1472423" y="3429000"/>
            <a:ext cx="710899" cy="813479"/>
            <a:chOff x="5155660" y="675195"/>
            <a:chExt cx="1216152" cy="3785814"/>
          </a:xfrm>
        </p:grpSpPr>
        <p:sp>
          <p:nvSpPr>
            <p:cNvPr id="16" name="平行四边形 30">
              <a:extLst>
                <a:ext uri="{FF2B5EF4-FFF2-40B4-BE49-F238E27FC236}">
                  <a16:creationId xmlns:a16="http://schemas.microsoft.com/office/drawing/2014/main" id="{D21B1CCC-20A8-47B3-9FF7-FD3BFF7F28E1}"/>
                </a:ext>
              </a:extLst>
            </p:cNvPr>
            <p:cNvSpPr/>
            <p:nvPr/>
          </p:nvSpPr>
          <p:spPr>
            <a:xfrm>
              <a:off x="5155660" y="675195"/>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7" name="平行四边形 31">
              <a:extLst>
                <a:ext uri="{FF2B5EF4-FFF2-40B4-BE49-F238E27FC236}">
                  <a16:creationId xmlns:a16="http://schemas.microsoft.com/office/drawing/2014/main" id="{1620240B-9E84-439C-B3A6-2239D893D6ED}"/>
                </a:ext>
              </a:extLst>
            </p:cNvPr>
            <p:cNvSpPr/>
            <p:nvPr/>
          </p:nvSpPr>
          <p:spPr>
            <a:xfrm flipH="1">
              <a:off x="5155660" y="2568102"/>
              <a:ext cx="1216152" cy="1892907"/>
            </a:xfrm>
            <a:prstGeom prst="parallelogram">
              <a:avLst>
                <a:gd name="adj" fmla="val 66593"/>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spTree>
    <p:extLst>
      <p:ext uri="{BB962C8B-B14F-4D97-AF65-F5344CB8AC3E}">
        <p14:creationId xmlns:p14="http://schemas.microsoft.com/office/powerpoint/2010/main" val="1102215457"/>
      </p:ext>
    </p:ext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anim calcmode="lin" valueType="num">
                                      <p:cBhvr>
                                        <p:cTn id="15" dur="1000" fill="hold"/>
                                        <p:tgtEl>
                                          <p:spTgt spid="15"/>
                                        </p:tgtEl>
                                        <p:attrNameLst>
                                          <p:attrName>ppt_x</p:attrName>
                                        </p:attrNameLst>
                                      </p:cBhvr>
                                      <p:tavLst>
                                        <p:tav tm="0">
                                          <p:val>
                                            <p:strVal val="#ppt_x"/>
                                          </p:val>
                                        </p:tav>
                                        <p:tav tm="100000">
                                          <p:val>
                                            <p:strVal val="#ppt_x"/>
                                          </p:val>
                                        </p:tav>
                                      </p:tavLst>
                                    </p:anim>
                                    <p:anim calcmode="lin" valueType="num">
                                      <p:cBhvr>
                                        <p:cTn id="16"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15000"/>
            <a:lum/>
          </a:blip>
          <a:tile tx="0" ty="0" sx="100000" sy="100000" flip="none" algn="tl"/>
        </a:blipFill>
        <a:effectLst/>
      </p:bgPr>
    </p:bg>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C6A394BA-C8FE-45A5-9F0B-92FC3D28087D}"/>
              </a:ext>
            </a:extLst>
          </p:cNvPr>
          <p:cNvSpPr txBox="1"/>
          <p:nvPr/>
        </p:nvSpPr>
        <p:spPr>
          <a:xfrm>
            <a:off x="5361753" y="2461808"/>
            <a:ext cx="6644849" cy="967192"/>
          </a:xfrm>
          <a:prstGeom prst="rect">
            <a:avLst/>
          </a:prstGeom>
          <a:noFill/>
        </p:spPr>
        <p:txBody>
          <a:bodyPr wrap="square" rtlCol="0">
            <a:noAutofit/>
          </a:bodyPr>
          <a:lstStyle/>
          <a:p>
            <a:pPr algn="ctr"/>
            <a:r>
              <a:rPr lang="en-US" altLang="en-US" sz="4400" b="1" spc="600" dirty="0">
                <a:solidFill>
                  <a:srgbClr val="262626"/>
                </a:solidFill>
                <a:latin typeface="Source Han Sans SC"/>
                <a:ea typeface="Source Han Sans SC"/>
                <a:cs typeface="字魂105号-简雅黑" panose="00000500000000000000" pitchFamily="2" charset="-122"/>
                <a:sym typeface="字魂23号-新文宋" panose="00000500000000000000" pitchFamily="2" charset="-122"/>
              </a:rPr>
              <a:t>Thanks for watching</a:t>
            </a:r>
            <a:endParaRPr lang="zh-CN" altLang="en-US" sz="4400" b="1" spc="300" dirty="0">
              <a:solidFill>
                <a:srgbClr val="262626"/>
              </a:solidFill>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9" name="文本框 8">
            <a:extLst>
              <a:ext uri="{FF2B5EF4-FFF2-40B4-BE49-F238E27FC236}">
                <a16:creationId xmlns:a16="http://schemas.microsoft.com/office/drawing/2014/main" id="{DC5E8C8A-3420-40E1-A1F5-4BE1E3900FC2}"/>
              </a:ext>
            </a:extLst>
          </p:cNvPr>
          <p:cNvSpPr txBox="1"/>
          <p:nvPr/>
        </p:nvSpPr>
        <p:spPr>
          <a:xfrm>
            <a:off x="5269673" y="4161896"/>
            <a:ext cx="6417297" cy="400110"/>
          </a:xfrm>
          <a:prstGeom prst="rect">
            <a:avLst/>
          </a:prstGeom>
          <a:noFill/>
        </p:spPr>
        <p:txBody>
          <a:bodyPr wrap="square">
            <a:normAutofit/>
          </a:bodyPr>
          <a:lstStyle/>
          <a:p>
            <a:pPr algn="ctr"/>
            <a:r>
              <a:rPr lang="en-IN" altLang="zh-CN" sz="2000" spc="300" dirty="0" smtClean="0">
                <a:solidFill>
                  <a:srgbClr val="262626"/>
                </a:solidFill>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rPr>
              <a:t>Designed &amp; Created By Praneet</a:t>
            </a:r>
            <a:endParaRPr lang="zh-CN" altLang="en-US" sz="2000" spc="300" dirty="0">
              <a:solidFill>
                <a:srgbClr val="262626"/>
              </a:solidFill>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pic>
        <p:nvPicPr>
          <p:cNvPr id="4" name="开创时代">
            <a:hlinkClick r:id="" action="ppaction://media"/>
            <a:extLst>
              <a:ext uri="{FF2B5EF4-FFF2-40B4-BE49-F238E27FC236}">
                <a16:creationId xmlns:a16="http://schemas.microsoft.com/office/drawing/2014/main" id="{565DEF0D-428F-4AB8-B7D7-A751A883AE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839700" y="406400"/>
            <a:ext cx="406400" cy="406400"/>
          </a:xfrm>
          <a:prstGeom prst="rect">
            <a:avLst/>
          </a:prstGeom>
        </p:spPr>
      </p:pic>
      <p:sp>
        <p:nvSpPr>
          <p:cNvPr id="11" name="平行四边形 10">
            <a:extLst>
              <a:ext uri="{FF2B5EF4-FFF2-40B4-BE49-F238E27FC236}">
                <a16:creationId xmlns:a16="http://schemas.microsoft.com/office/drawing/2014/main" id="{5BCEEE0D-1238-4498-949F-9E0C74FCDD57}"/>
              </a:ext>
            </a:extLst>
          </p:cNvPr>
          <p:cNvSpPr/>
          <p:nvPr/>
        </p:nvSpPr>
        <p:spPr>
          <a:xfrm>
            <a:off x="11568452" y="4757923"/>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nvGrpSpPr>
          <p:cNvPr id="14" name="组合 13">
            <a:extLst>
              <a:ext uri="{FF2B5EF4-FFF2-40B4-BE49-F238E27FC236}">
                <a16:creationId xmlns:a16="http://schemas.microsoft.com/office/drawing/2014/main" id="{8C44CEC4-C08B-4559-B6F0-83B0CB2DB940}"/>
              </a:ext>
            </a:extLst>
          </p:cNvPr>
          <p:cNvGrpSpPr/>
          <p:nvPr/>
        </p:nvGrpSpPr>
        <p:grpSpPr>
          <a:xfrm>
            <a:off x="-93785" y="0"/>
            <a:ext cx="5996401" cy="7137946"/>
            <a:chOff x="0" y="-211016"/>
            <a:chExt cx="5996401" cy="7137946"/>
          </a:xfrm>
        </p:grpSpPr>
        <p:pic>
          <p:nvPicPr>
            <p:cNvPr id="7" name="图片 6">
              <a:extLst>
                <a:ext uri="{FF2B5EF4-FFF2-40B4-BE49-F238E27FC236}">
                  <a16:creationId xmlns:a16="http://schemas.microsoft.com/office/drawing/2014/main" id="{02AD3894-B0FA-4CEA-B13E-088C23A0A77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211016"/>
              <a:ext cx="5799903" cy="6858000"/>
            </a:xfrm>
            <a:prstGeom prst="parallelogram">
              <a:avLst>
                <a:gd name="adj" fmla="val 29025"/>
              </a:avLst>
            </a:prstGeom>
            <a:effectLst>
              <a:outerShdw blurRad="63500" sx="102000" sy="102000" algn="ctr" rotWithShape="0">
                <a:prstClr val="black">
                  <a:alpha val="40000"/>
                </a:prstClr>
              </a:outerShdw>
            </a:effectLst>
          </p:spPr>
        </p:pic>
        <p:sp>
          <p:nvSpPr>
            <p:cNvPr id="12" name="平行四边形 11">
              <a:extLst>
                <a:ext uri="{FF2B5EF4-FFF2-40B4-BE49-F238E27FC236}">
                  <a16:creationId xmlns:a16="http://schemas.microsoft.com/office/drawing/2014/main" id="{D46CE4E8-247A-421D-BA28-110BDB3C7CD8}"/>
                </a:ext>
              </a:extLst>
            </p:cNvPr>
            <p:cNvSpPr/>
            <p:nvPr/>
          </p:nvSpPr>
          <p:spPr>
            <a:xfrm>
              <a:off x="5031201" y="-68930"/>
              <a:ext cx="965200" cy="3031596"/>
            </a:xfrm>
            <a:prstGeom prst="parallelogram">
              <a:avLst>
                <a:gd name="adj" fmla="val 74275"/>
              </a:avLst>
            </a:prstGeom>
            <a:solidFill>
              <a:srgbClr val="7A737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sp>
          <p:nvSpPr>
            <p:cNvPr id="13" name="平行四边形 12">
              <a:extLst>
                <a:ext uri="{FF2B5EF4-FFF2-40B4-BE49-F238E27FC236}">
                  <a16:creationId xmlns:a16="http://schemas.microsoft.com/office/drawing/2014/main" id="{A4BBD8FC-AB6B-4BBF-A983-E5F42095A411}"/>
                </a:ext>
              </a:extLst>
            </p:cNvPr>
            <p:cNvSpPr/>
            <p:nvPr/>
          </p:nvSpPr>
          <p:spPr>
            <a:xfrm>
              <a:off x="4061843" y="4196430"/>
              <a:ext cx="876300" cy="2730500"/>
            </a:xfrm>
            <a:prstGeom prst="parallelogram">
              <a:avLst>
                <a:gd name="adj" fmla="val 74275"/>
              </a:avLst>
            </a:prstGeom>
            <a:solidFill>
              <a:srgbClr val="A61B29"/>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字魂23号-新文宋" panose="00000500000000000000" pitchFamily="2" charset="-122"/>
                <a:ea typeface="字魂105号-简雅黑" panose="00000500000000000000" pitchFamily="2" charset="-122"/>
                <a:cs typeface="字魂105号-简雅黑" panose="00000500000000000000" pitchFamily="2" charset="-122"/>
                <a:sym typeface="字魂23号-新文宋" panose="00000500000000000000" pitchFamily="2" charset="-122"/>
              </a:endParaRPr>
            </a:p>
          </p:txBody>
        </p:sp>
      </p:grpSp>
    </p:spTree>
    <p:extLst>
      <p:ext uri="{BB962C8B-B14F-4D97-AF65-F5344CB8AC3E}">
        <p14:creationId xmlns:p14="http://schemas.microsoft.com/office/powerpoint/2010/main" val="112009506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0" mute="1" numSld="999" showWhenStopped="0">
                <p:cTn id="7" repeatCount="indefinite"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S_OS" val="Unix 2.6 unknown"/>
  <p:tag name="AS_RELEASE_DATE" val="2021.11.30"/>
  <p:tag name="AS_TITLE" val="Aspose.Slides for Java"/>
  <p:tag name="AS_VERSION" val="21.1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Calibri"/>
        <a:cs typeface="Arial"/>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Calibri"/>
        <a:cs typeface="Arial"/>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1005</TotalTime>
  <Words>728</Words>
  <Application>Microsoft Office PowerPoint</Application>
  <PresentationFormat>Widescreen</PresentationFormat>
  <Paragraphs>61</Paragraphs>
  <Slides>9</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微软雅黑</vt:lpstr>
      <vt:lpstr>Arial</vt:lpstr>
      <vt:lpstr>Calibri</vt:lpstr>
      <vt:lpstr>Source Han Sans SC</vt:lpstr>
      <vt:lpstr>字魂105号-简雅黑</vt:lpstr>
      <vt:lpstr>字魂23号-新文宋</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The Averagers</dc:creator>
  <cp:lastModifiedBy>Ayush Kumar</cp:lastModifiedBy>
  <cp:revision>99</cp:revision>
  <dcterms:created xsi:type="dcterms:W3CDTF">2021-01-27T14:41:22Z</dcterms:created>
  <dcterms:modified xsi:type="dcterms:W3CDTF">2023-09-18T12:56:50Z</dcterms:modified>
</cp:coreProperties>
</file>

<file path=docProps/thumbnail.jpeg>
</file>